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76872"/>
            <a:ext cx="10363200" cy="1512168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531" y="3717032"/>
            <a:ext cx="8534400" cy="1368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788-8AF8-4AAD-AD9D-7C8B936F0E6E}" type="datetimeFigureOut">
              <a:rPr lang="sk-SK" smtClean="0"/>
              <a:t>20.1.2016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C3D0-7039-4E47-BA27-193B4EFD30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0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788-8AF8-4AAD-AD9D-7C8B936F0E6E}" type="datetimeFigureOut">
              <a:rPr lang="sk-SK" smtClean="0"/>
              <a:t>20.1.2016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C3D0-7039-4E47-BA27-193B4EFD30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08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788-8AF8-4AAD-AD9D-7C8B936F0E6E}" type="datetimeFigureOut">
              <a:rPr lang="sk-SK" smtClean="0"/>
              <a:t>20.1.2016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C3D0-7039-4E47-BA27-193B4EFD30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30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7" y="260648"/>
            <a:ext cx="9518848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r>
              <a:rPr lang="sk-SK" smtClean="0"/>
              <a:t>Upravte štýly predlohy textu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  <a:lvl2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2pPr>
            <a:lvl3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3pPr>
            <a:lvl4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4pPr>
            <a:lvl5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787" y="649880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fld id="{8D3FA788-8AF8-4AAD-AD9D-7C8B936F0E6E}" type="datetimeFigureOut">
              <a:rPr lang="sk-SK" smtClean="0"/>
              <a:t>20.1.2016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5787" y="6498804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7787" y="649880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fld id="{6F09C3D0-7039-4E47-BA27-193B4EFD30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292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371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788-8AF8-4AAD-AD9D-7C8B936F0E6E}" type="datetimeFigureOut">
              <a:rPr lang="sk-SK" smtClean="0"/>
              <a:t>20.1.2016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C3D0-7039-4E47-BA27-193B4EFD30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706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788-8AF8-4AAD-AD9D-7C8B936F0E6E}" type="datetimeFigureOut">
              <a:rPr lang="sk-SK" smtClean="0"/>
              <a:t>20.1.2016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C3D0-7039-4E47-BA27-193B4EFD30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514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788-8AF8-4AAD-AD9D-7C8B936F0E6E}" type="datetimeFigureOut">
              <a:rPr lang="sk-SK" smtClean="0"/>
              <a:t>20.1.2016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C3D0-7039-4E47-BA27-193B4EFD30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394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788-8AF8-4AAD-AD9D-7C8B936F0E6E}" type="datetimeFigureOut">
              <a:rPr lang="sk-SK" smtClean="0"/>
              <a:t>20.1.2016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C3D0-7039-4E47-BA27-193B4EFD30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935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788-8AF8-4AAD-AD9D-7C8B936F0E6E}" type="datetimeFigureOut">
              <a:rPr lang="sk-SK" smtClean="0"/>
              <a:t>20.1.2016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C3D0-7039-4E47-BA27-193B4EFD30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408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788-8AF8-4AAD-AD9D-7C8B936F0E6E}" type="datetimeFigureOut">
              <a:rPr lang="sk-SK" smtClean="0"/>
              <a:t>20.1.2016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C3D0-7039-4E47-BA27-193B4EFD30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85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788-8AF8-4AAD-AD9D-7C8B936F0E6E}" type="datetimeFigureOut">
              <a:rPr lang="sk-SK" smtClean="0"/>
              <a:t>20.1.2016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C3D0-7039-4E47-BA27-193B4EFD30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30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382" y="404664"/>
            <a:ext cx="11137237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772816"/>
            <a:ext cx="11137237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3FA788-8AF8-4AAD-AD9D-7C8B936F0E6E}" type="datetimeFigureOut">
              <a:rPr lang="sk-SK" smtClean="0"/>
              <a:t>20.1.2016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482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F09C3D0-7039-4E47-BA27-193B4EFD30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5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28 		INDOOR SPACE SPY</a:t>
            </a:r>
            <a:endParaRPr lang="sk-S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Katedra počítačov a informatiky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69" y="225628"/>
            <a:ext cx="2918436" cy="2051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120881" y="5229200"/>
            <a:ext cx="6994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Tomáš Blanárik, Kamil </a:t>
            </a:r>
            <a:r>
              <a:rPr lang="sk-SK" sz="2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Angelovič</a:t>
            </a:r>
            <a:endParaRPr lang="sk-SK" sz="2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Peter </a:t>
            </a:r>
            <a:r>
              <a:rPr lang="sk-SK" sz="2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Ženčuch</a:t>
            </a:r>
            <a:r>
              <a:rPr lang="sk-SK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Ján </a:t>
            </a:r>
            <a:r>
              <a:rPr lang="sk-SK" sz="2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sk-SK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aško</a:t>
            </a:r>
          </a:p>
          <a:p>
            <a:r>
              <a:rPr lang="sk-SK" sz="2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</a:t>
            </a:r>
            <a:r>
              <a:rPr lang="sk-SK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k-SK" sz="2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owner</a:t>
            </a:r>
            <a:r>
              <a:rPr lang="sk-SK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sk-SK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Ing. Peter </a:t>
            </a:r>
            <a:r>
              <a:rPr lang="sk-SK" sz="2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Václavik</a:t>
            </a:r>
            <a:r>
              <a:rPr lang="sk-SK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PhD.</a:t>
            </a:r>
          </a:p>
          <a:p>
            <a:r>
              <a:rPr lang="sk-SK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Mentor:</a:t>
            </a:r>
            <a:r>
              <a:rPr lang="sk-SK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Ing. Miroslav Michalko, PhD.</a:t>
            </a:r>
            <a:endParaRPr lang="sk-SK" sz="2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Indoor</a:t>
            </a:r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k-SK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Space</a:t>
            </a:r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k-SK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Spy</a:t>
            </a:r>
            <a:endParaRPr lang="sk-S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Android aplikácia</a:t>
            </a:r>
          </a:p>
          <a:p>
            <a:pPr lvl="1"/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Zber dát</a:t>
            </a:r>
          </a:p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Webová aplikácia</a:t>
            </a:r>
          </a:p>
          <a:p>
            <a:pPr lvl="1"/>
            <a:r>
              <a:rPr lang="sk-SK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</a:t>
            </a:r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obrazenie nameraných dát</a:t>
            </a:r>
          </a:p>
        </p:txBody>
      </p:sp>
      <p:sp>
        <p:nvSpPr>
          <p:cNvPr id="8" name="Šípka doprava 7"/>
          <p:cNvSpPr/>
          <p:nvPr/>
        </p:nvSpPr>
        <p:spPr>
          <a:xfrm>
            <a:off x="3430296" y="4885458"/>
            <a:ext cx="1064193" cy="4913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4" name="Picture 2" descr="http://www.recuperodatidaharddisk.it/images/recupero_dati_da_server_laqui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4" y="4001370"/>
            <a:ext cx="3214820" cy="241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4.iconfinder.com/data/icons/smart-phones-technologies/512/android-phone-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1" y="4066699"/>
            <a:ext cx="2128838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78231" y="6229924"/>
            <a:ext cx="2266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Mobilné zariadenie</a:t>
            </a:r>
            <a:endParaRPr lang="sk-SK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583131" y="6229924"/>
            <a:ext cx="141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Server</a:t>
            </a:r>
            <a:endParaRPr lang="sk-SK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Šípka doprava 9"/>
          <p:cNvSpPr/>
          <p:nvPr/>
        </p:nvSpPr>
        <p:spPr>
          <a:xfrm rot="19767213">
            <a:off x="7108426" y="3703829"/>
            <a:ext cx="1064193" cy="4913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Picture 26" descr="http://icons.iconarchive.com/icons/oxygen-icons.org/oxygen/256/Apps-internet-web-browser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453" y="2089805"/>
            <a:ext cx="1976894" cy="19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8667332" y="1733136"/>
            <a:ext cx="206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Webová aplikácia</a:t>
            </a:r>
            <a:endParaRPr lang="sk-SK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1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Android</a:t>
            </a:r>
            <a:endParaRPr lang="sk-S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2282" y="1772816"/>
            <a:ext cx="11137237" cy="4353347"/>
          </a:xfrm>
        </p:spPr>
        <p:txBody>
          <a:bodyPr/>
          <a:lstStyle/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Zber dát</a:t>
            </a:r>
          </a:p>
          <a:p>
            <a:pPr lvl="1"/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Meranie polohy</a:t>
            </a:r>
          </a:p>
          <a:p>
            <a:pPr lvl="1"/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Vyhotovovanie fotografií</a:t>
            </a:r>
          </a:p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Posielanie dát</a:t>
            </a:r>
          </a:p>
          <a:p>
            <a:r>
              <a:rPr lang="sk-SK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Offline</a:t>
            </a:r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mód</a:t>
            </a:r>
          </a:p>
          <a:p>
            <a:r>
              <a:rPr lang="sk-SK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Cooperative</a:t>
            </a:r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mód</a:t>
            </a:r>
            <a:endParaRPr lang="sk-S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Šípka doprava 4"/>
          <p:cNvSpPr/>
          <p:nvPr/>
        </p:nvSpPr>
        <p:spPr>
          <a:xfrm>
            <a:off x="6670288" y="2366850"/>
            <a:ext cx="1064193" cy="4913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82" y="2058319"/>
            <a:ext cx="1467714" cy="1108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937" y="2058318"/>
            <a:ext cx="898488" cy="1108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Šípka doprava 7"/>
          <p:cNvSpPr/>
          <p:nvPr/>
        </p:nvSpPr>
        <p:spPr>
          <a:xfrm>
            <a:off x="9542398" y="2366850"/>
            <a:ext cx="1064193" cy="4913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ojsmerná vodorovná šípka 12"/>
          <p:cNvSpPr/>
          <p:nvPr/>
        </p:nvSpPr>
        <p:spPr>
          <a:xfrm>
            <a:off x="1855649" y="5725751"/>
            <a:ext cx="1296537" cy="40041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láčik 13"/>
          <p:cNvSpPr/>
          <p:nvPr/>
        </p:nvSpPr>
        <p:spPr>
          <a:xfrm rot="10223902">
            <a:off x="4403165" y="3668155"/>
            <a:ext cx="2907024" cy="222018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http://icons.iconarchive.com/icons/carlosjj/google-jfk/128/android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09" y="3780775"/>
            <a:ext cx="997471" cy="997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eer.us/images/icon-bluetoo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98" y="4534362"/>
            <a:ext cx="790852" cy="589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amo.githubusercontent.com/f77deb50e0f12240710bdb0e5f266647a1ff4ce7/68747470733a2f2f677261646c652e6f72672f77702d636f6e74656e742f75706c6f6164732f323031352f30332f477261646c654c6f676f5265672e706e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60" y="4937146"/>
            <a:ext cx="1828699" cy="839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pinspire.com/sites/spinspire.com/files/field/image/rest_api_256x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49" y="4443145"/>
            <a:ext cx="880208" cy="880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láčik 19"/>
          <p:cNvSpPr/>
          <p:nvPr/>
        </p:nvSpPr>
        <p:spPr>
          <a:xfrm rot="2142427">
            <a:off x="8914934" y="893784"/>
            <a:ext cx="1230390" cy="112515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36" name="Picture 12" descr="http://4.bp.blogspot.com/-lH3Xbzwsh_I/Uvjbjw3cjII/AAAAAAAAAFs/1ioCywI6zIc/s1600/Spring-Security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292" y="1081492"/>
            <a:ext cx="810211" cy="607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cdn4.iconfinder.com/data/icons/smart-phones-technologies/512/android-phone-colo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00" y="2058319"/>
            <a:ext cx="1111100" cy="11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cdn4.iconfinder.com/data/icons/smart-phones-technologies/512/android-phone-colo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3" y="5378976"/>
            <a:ext cx="1115489" cy="11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cdn4.iconfinder.com/data/icons/smart-phones-technologies/512/android-phone-colo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33" y="5378976"/>
            <a:ext cx="1115489" cy="11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BlokTextu 18"/>
          <p:cNvSpPr txBox="1"/>
          <p:nvPr/>
        </p:nvSpPr>
        <p:spPr>
          <a:xfrm>
            <a:off x="5129042" y="1652250"/>
            <a:ext cx="22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Mobilné zariadenie</a:t>
            </a:r>
            <a:endParaRPr lang="sk-SK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519420" y="3124143"/>
            <a:ext cx="2428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Autentifikačná brána</a:t>
            </a:r>
            <a:endParaRPr lang="sk-SK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10626113" y="3166695"/>
            <a:ext cx="141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Databáza</a:t>
            </a:r>
            <a:endParaRPr lang="sk-SK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316507" y="6464469"/>
            <a:ext cx="226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Mobilné zariadenie</a:t>
            </a:r>
            <a:endParaRPr lang="sk-SK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2503917" y="6464469"/>
            <a:ext cx="228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Mobilné zariadenie</a:t>
            </a:r>
            <a:endParaRPr lang="sk-SK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9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WebApp</a:t>
            </a:r>
            <a:endParaRPr lang="sk-SK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Rest </a:t>
            </a:r>
            <a:r>
              <a:rPr lang="sk-SK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Api</a:t>
            </a:r>
            <a:endParaRPr lang="sk-SK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Autentifikácia používateľov</a:t>
            </a:r>
          </a:p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Editor dát</a:t>
            </a:r>
          </a:p>
          <a:p>
            <a:pPr lvl="1"/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Zobrazenie trasy</a:t>
            </a:r>
          </a:p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 </a:t>
            </a:r>
            <a:r>
              <a:rPr lang="sk-SK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processing</a:t>
            </a:r>
            <a:endParaRPr lang="sk-SK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875" y="2375836"/>
            <a:ext cx="1333450" cy="1644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bojsmerná vodorovná šípka 5"/>
          <p:cNvSpPr/>
          <p:nvPr/>
        </p:nvSpPr>
        <p:spPr>
          <a:xfrm>
            <a:off x="8074688" y="2998104"/>
            <a:ext cx="1296537" cy="40041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láčik 6"/>
          <p:cNvSpPr/>
          <p:nvPr/>
        </p:nvSpPr>
        <p:spPr>
          <a:xfrm rot="10800000">
            <a:off x="3947084" y="4425972"/>
            <a:ext cx="2907024" cy="222018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láčik 7"/>
          <p:cNvSpPr/>
          <p:nvPr/>
        </p:nvSpPr>
        <p:spPr>
          <a:xfrm>
            <a:off x="9576875" y="305570"/>
            <a:ext cx="2227355" cy="170109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 descr="https://maven.apache.org/images/maven-logo-black-on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63" y="4839968"/>
            <a:ext cx="1359237" cy="343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.amazonaws.com/media-p.slid.es/uploads/soaserele/images/245848/icon_Spring_HighR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58" y="4994951"/>
            <a:ext cx="813885" cy="610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jboss.org/hibernate/images/hibernate_logo_whitebkg_200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91" y="5330259"/>
            <a:ext cx="1575264" cy="393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2.iconfinder.com/data/icons/file-formats-1/512/JSP-1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11" y="6150425"/>
            <a:ext cx="377100" cy="37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w3.org/html/logo/downloads/HTML5_Logo_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10" y="5707145"/>
            <a:ext cx="467543" cy="467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demonixis.net/blog/wp-content/uploads/2014/03/javascript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52" y="5773939"/>
            <a:ext cx="472135" cy="472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emantic-ui.com/images/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55" y="5784222"/>
            <a:ext cx="347174" cy="34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78" y="6097069"/>
            <a:ext cx="1009791" cy="37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0" descr="https://spinspire.com/sites/spinspire.com/files/field/image/rest_api_256x25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74" y="5725475"/>
            <a:ext cx="464958" cy="464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cons.iconarchive.com/icons/tatice/cristal-intense/128/Java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97" y="5612985"/>
            <a:ext cx="513653" cy="513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credativ.co.uk/sites/credativ.co.uk/files/media/PostgreSQL_logo.3colors.540x55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607" y="583857"/>
            <a:ext cx="1191889" cy="12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icons.iconarchive.com/icons/oxygen-icons.org/oxygen/256/Apps-internet-web-browser-ico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19" y="2264494"/>
            <a:ext cx="1976894" cy="19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BlokTextu 19"/>
          <p:cNvSpPr txBox="1"/>
          <p:nvPr/>
        </p:nvSpPr>
        <p:spPr>
          <a:xfrm>
            <a:off x="9642722" y="4080725"/>
            <a:ext cx="141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Databáza</a:t>
            </a:r>
            <a:endParaRPr lang="sk-SK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922498" y="1907825"/>
            <a:ext cx="206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Webová aplikácia</a:t>
            </a:r>
            <a:endParaRPr lang="sk-SK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5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4060" y="2829677"/>
            <a:ext cx="9518848" cy="1143000"/>
          </a:xfrm>
        </p:spPr>
        <p:txBody>
          <a:bodyPr/>
          <a:lstStyle/>
          <a:p>
            <a:endParaRPr lang="sk-S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ISS_aula_scan_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Využitie</a:t>
            </a:r>
            <a:endParaRPr lang="sk-S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7382" y="1624763"/>
            <a:ext cx="11137237" cy="4353347"/>
          </a:xfrm>
        </p:spPr>
        <p:txBody>
          <a:bodyPr/>
          <a:lstStyle/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Vytvorenie 3D mapy chodieb v budove</a:t>
            </a:r>
          </a:p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Tvorba evakuačného plánu</a:t>
            </a:r>
          </a:p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Návrh pre rozmiestnenie lekárničiek, hasiacich prístrojov a pod.</a:t>
            </a:r>
          </a:p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Sťahovanie nábytku</a:t>
            </a:r>
          </a:p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Poskytovanie služieb pre orientáciu v budovu</a:t>
            </a:r>
            <a:endParaRPr lang="sk-S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2427" y="2670473"/>
            <a:ext cx="9518848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otázky Vám radi odpovieme pri stánku č. 28 !</a:t>
            </a:r>
            <a:endParaRPr lang="sk-SK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6" y="4347145"/>
            <a:ext cx="3278055" cy="2245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9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droi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Android-PowerPoint-Template</Template>
  <TotalTime>314</TotalTime>
  <Words>126</Words>
  <Application>Microsoft Office PowerPoint</Application>
  <PresentationFormat>Širokouhlá</PresentationFormat>
  <Paragraphs>41</Paragraphs>
  <Slides>7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Lato</vt:lpstr>
      <vt:lpstr>Microsoft New Tai Lue</vt:lpstr>
      <vt:lpstr>Android-PowerPoint-Template</vt:lpstr>
      <vt:lpstr>28   INDOOR SPACE SPY</vt:lpstr>
      <vt:lpstr>Indoor Space Spy</vt:lpstr>
      <vt:lpstr>Android</vt:lpstr>
      <vt:lpstr>WebApp</vt:lpstr>
      <vt:lpstr>Prezentácia programu PowerPoint</vt:lpstr>
      <vt:lpstr>Využitie</vt:lpstr>
      <vt:lpstr>Na otázky Vám radi odpovieme pri stánku č. 28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28: INDOOR SPACE SPY</dc:title>
  <dc:creator>BeePM .</dc:creator>
  <cp:lastModifiedBy>BeePM .</cp:lastModifiedBy>
  <cp:revision>42</cp:revision>
  <dcterms:created xsi:type="dcterms:W3CDTF">2016-01-14T20:46:45Z</dcterms:created>
  <dcterms:modified xsi:type="dcterms:W3CDTF">2016-01-20T07:26:23Z</dcterms:modified>
</cp:coreProperties>
</file>