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276872"/>
            <a:ext cx="10363200" cy="1512168"/>
          </a:xfrm>
        </p:spPr>
        <p:txBody>
          <a:bodyPr>
            <a:noAutofit/>
          </a:bodyPr>
          <a:lstStyle>
            <a:lvl1pPr>
              <a:defRPr sz="4800"/>
            </a:lvl1pPr>
          </a:lstStyle>
          <a:p>
            <a:r>
              <a:rPr lang="sk-SK" smtClean="0"/>
              <a:t>Upravte štýly predlohy textu</a:t>
            </a: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531" y="3717032"/>
            <a:ext cx="8534400" cy="1368152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bs-Latn-B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FA788-8AF8-4AAD-AD9D-7C8B936F0E6E}" type="datetimeFigureOut">
              <a:rPr lang="sk-SK" smtClean="0"/>
              <a:t>20.1.2016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9C3D0-7039-4E47-BA27-193B4EFD303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8082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FA788-8AF8-4AAD-AD9D-7C8B936F0E6E}" type="datetimeFigureOut">
              <a:rPr lang="sk-SK" smtClean="0"/>
              <a:t>20.1.2016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9C3D0-7039-4E47-BA27-193B4EFD303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72086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FA788-8AF8-4AAD-AD9D-7C8B936F0E6E}" type="datetimeFigureOut">
              <a:rPr lang="sk-SK" smtClean="0"/>
              <a:t>20.1.2016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9C3D0-7039-4E47-BA27-193B4EFD303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80305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1477" y="260648"/>
            <a:ext cx="9518848" cy="11430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Microsoft New Tai Lue" pitchFamily="34" charset="0"/>
                <a:cs typeface="Microsoft New Tai Lue" pitchFamily="34" charset="0"/>
              </a:defRPr>
            </a:lvl1pPr>
          </a:lstStyle>
          <a:p>
            <a:r>
              <a:rPr lang="sk-SK" smtClean="0"/>
              <a:t>Upravte štýly predlohy textu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Microsoft New Tai Lue" pitchFamily="34" charset="0"/>
                <a:cs typeface="Microsoft New Tai Lue" pitchFamily="34" charset="0"/>
              </a:defRPr>
            </a:lvl1pPr>
            <a:lvl2pPr>
              <a:defRPr>
                <a:solidFill>
                  <a:schemeClr val="bg1"/>
                </a:solidFill>
                <a:latin typeface="Microsoft New Tai Lue" pitchFamily="34" charset="0"/>
                <a:cs typeface="Microsoft New Tai Lue" pitchFamily="34" charset="0"/>
              </a:defRPr>
            </a:lvl2pPr>
            <a:lvl3pPr>
              <a:defRPr>
                <a:solidFill>
                  <a:schemeClr val="bg1"/>
                </a:solidFill>
                <a:latin typeface="Microsoft New Tai Lue" pitchFamily="34" charset="0"/>
                <a:cs typeface="Microsoft New Tai Lue" pitchFamily="34" charset="0"/>
              </a:defRPr>
            </a:lvl3pPr>
            <a:lvl4pPr>
              <a:defRPr>
                <a:solidFill>
                  <a:schemeClr val="bg1"/>
                </a:solidFill>
                <a:latin typeface="Microsoft New Tai Lue" pitchFamily="34" charset="0"/>
                <a:cs typeface="Microsoft New Tai Lue" pitchFamily="34" charset="0"/>
              </a:defRPr>
            </a:lvl4pPr>
            <a:lvl5pPr>
              <a:defRPr>
                <a:solidFill>
                  <a:schemeClr val="bg1"/>
                </a:solidFill>
                <a:latin typeface="Microsoft New Tai Lue" pitchFamily="34" charset="0"/>
                <a:cs typeface="Microsoft New Tai Lue" pitchFamily="34" charset="0"/>
              </a:defRPr>
            </a:lvl5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bs-Latn-B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9787" y="6498804"/>
            <a:ext cx="284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Microsoft New Tai Lue" pitchFamily="34" charset="0"/>
                <a:cs typeface="Microsoft New Tai Lue" pitchFamily="34" charset="0"/>
              </a:defRPr>
            </a:lvl1pPr>
          </a:lstStyle>
          <a:p>
            <a:fld id="{8D3FA788-8AF8-4AAD-AD9D-7C8B936F0E6E}" type="datetimeFigureOut">
              <a:rPr lang="sk-SK" smtClean="0"/>
              <a:t>20.1.2016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5787" y="6498804"/>
            <a:ext cx="3860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Microsoft New Tai Lue" pitchFamily="34" charset="0"/>
                <a:cs typeface="Microsoft New Tai Lue" pitchFamily="34" charset="0"/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47787" y="6498804"/>
            <a:ext cx="284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Microsoft New Tai Lue" pitchFamily="34" charset="0"/>
                <a:cs typeface="Microsoft New Tai Lue" pitchFamily="34" charset="0"/>
              </a:defRPr>
            </a:lvl1pPr>
          </a:lstStyle>
          <a:p>
            <a:fld id="{6F09C3D0-7039-4E47-BA27-193B4EFD303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0292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1371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6369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FA788-8AF8-4AAD-AD9D-7C8B936F0E6E}" type="datetimeFigureOut">
              <a:rPr lang="sk-SK" smtClean="0"/>
              <a:t>20.1.2016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9C3D0-7039-4E47-BA27-193B4EFD303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47068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bs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FA788-8AF8-4AAD-AD9D-7C8B936F0E6E}" type="datetimeFigureOut">
              <a:rPr lang="sk-SK" smtClean="0"/>
              <a:t>20.1.2016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9C3D0-7039-4E47-BA27-193B4EFD303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15144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bs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FA788-8AF8-4AAD-AD9D-7C8B936F0E6E}" type="datetimeFigureOut">
              <a:rPr lang="sk-SK" smtClean="0"/>
              <a:t>20.1.2016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9C3D0-7039-4E47-BA27-193B4EFD303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63946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FA788-8AF8-4AAD-AD9D-7C8B936F0E6E}" type="datetimeFigureOut">
              <a:rPr lang="sk-SK" smtClean="0"/>
              <a:t>20.1.2016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9C3D0-7039-4E47-BA27-193B4EFD303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29356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FA788-8AF8-4AAD-AD9D-7C8B936F0E6E}" type="datetimeFigureOut">
              <a:rPr lang="sk-SK" smtClean="0"/>
              <a:t>20.1.2016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9C3D0-7039-4E47-BA27-193B4EFD303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64089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FA788-8AF8-4AAD-AD9D-7C8B936F0E6E}" type="datetimeFigureOut">
              <a:rPr lang="sk-SK" smtClean="0"/>
              <a:t>20.1.2016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9C3D0-7039-4E47-BA27-193B4EFD303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9854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FA788-8AF8-4AAD-AD9D-7C8B936F0E6E}" type="datetimeFigureOut">
              <a:rPr lang="sk-SK" smtClean="0"/>
              <a:t>20.1.2016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9C3D0-7039-4E47-BA27-193B4EFD303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7304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7382" y="404664"/>
            <a:ext cx="11137237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bs-Latn-B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7382" y="1772816"/>
            <a:ext cx="11137237" cy="435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bs-Latn-B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4482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D3FA788-8AF8-4AAD-AD9D-7C8B936F0E6E}" type="datetimeFigureOut">
              <a:rPr lang="sk-SK" smtClean="0"/>
              <a:t>20.1.2016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4482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4482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F09C3D0-7039-4E47-BA27-193B4EFD303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9150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bg1"/>
          </a:solidFill>
          <a:latin typeface="Microsoft New Tai Lue" pitchFamily="34" charset="0"/>
          <a:ea typeface="+mj-ea"/>
          <a:cs typeface="Microsoft New Tai Lue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28 		INDOOR SPACE SPY</a:t>
            </a:r>
            <a:endParaRPr lang="sk-SK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k-SK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Katedra počítačov a informatiky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5269" y="225628"/>
            <a:ext cx="2918436" cy="20512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BlokTextu 5"/>
          <p:cNvSpPr txBox="1"/>
          <p:nvPr/>
        </p:nvSpPr>
        <p:spPr>
          <a:xfrm>
            <a:off x="120881" y="5229200"/>
            <a:ext cx="69940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Tomáš Blanárik, Kamil </a:t>
            </a:r>
            <a:r>
              <a:rPr lang="sk-SK" sz="2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Angelovič</a:t>
            </a:r>
            <a:endParaRPr lang="sk-SK" sz="22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sk-SK" sz="2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Peter </a:t>
            </a:r>
            <a:r>
              <a:rPr lang="sk-SK" sz="2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Ženčuch</a:t>
            </a:r>
            <a:r>
              <a:rPr lang="sk-SK" sz="2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Ján </a:t>
            </a:r>
            <a:r>
              <a:rPr lang="sk-SK" sz="2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</a:t>
            </a:r>
            <a:r>
              <a:rPr lang="sk-SK" sz="2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aško</a:t>
            </a:r>
          </a:p>
          <a:p>
            <a:r>
              <a:rPr lang="sk-SK" sz="2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Product</a:t>
            </a:r>
            <a:r>
              <a:rPr lang="sk-SK" sz="2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sk-SK" sz="2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owner</a:t>
            </a:r>
            <a:r>
              <a:rPr lang="sk-SK" sz="2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  <a:r>
              <a:rPr lang="sk-SK" sz="2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Ing. Peter </a:t>
            </a:r>
            <a:r>
              <a:rPr lang="sk-SK" sz="2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Václavik</a:t>
            </a:r>
            <a:r>
              <a:rPr lang="sk-SK" sz="2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PhD.</a:t>
            </a:r>
          </a:p>
          <a:p>
            <a:r>
              <a:rPr lang="sk-SK" sz="2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Mentor:</a:t>
            </a:r>
            <a:r>
              <a:rPr lang="sk-SK" sz="2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Ing. Miroslav Michalko, PhD.</a:t>
            </a:r>
            <a:endParaRPr lang="sk-SK" sz="22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033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Indoor</a:t>
            </a:r>
            <a:r>
              <a:rPr lang="sk-SK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sk-SK" dirty="0" err="1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Space</a:t>
            </a:r>
            <a:r>
              <a:rPr lang="sk-SK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sk-SK" dirty="0" err="1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Spy</a:t>
            </a:r>
            <a:endParaRPr lang="sk-SK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Android aplikácia</a:t>
            </a:r>
          </a:p>
          <a:p>
            <a:pPr lvl="1"/>
            <a:r>
              <a:rPr lang="sk-SK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Zber dát</a:t>
            </a:r>
          </a:p>
          <a:p>
            <a:r>
              <a:rPr lang="sk-SK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Webová aplikácia</a:t>
            </a:r>
          </a:p>
          <a:p>
            <a:pPr lvl="1"/>
            <a:r>
              <a:rPr lang="sk-SK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</a:t>
            </a:r>
            <a:r>
              <a:rPr lang="sk-SK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obrazenie nameraných dát</a:t>
            </a:r>
          </a:p>
        </p:txBody>
      </p:sp>
      <p:sp>
        <p:nvSpPr>
          <p:cNvPr id="8" name="Šípka doprava 7"/>
          <p:cNvSpPr/>
          <p:nvPr/>
        </p:nvSpPr>
        <p:spPr>
          <a:xfrm>
            <a:off x="3430296" y="4885458"/>
            <a:ext cx="1064193" cy="491319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3074" name="Picture 2" descr="http://www.recuperodatidaharddisk.it/images/recupero_dati_da_server_laquil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154" y="4001370"/>
            <a:ext cx="3214820" cy="241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cdn4.iconfinder.com/data/icons/smart-phones-technologies/512/android-phone-colo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31" y="4066699"/>
            <a:ext cx="2128838" cy="2128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/>
          <p:cNvSpPr txBox="1"/>
          <p:nvPr/>
        </p:nvSpPr>
        <p:spPr>
          <a:xfrm>
            <a:off x="778231" y="6229924"/>
            <a:ext cx="2266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Mobilné zariadenie</a:t>
            </a:r>
            <a:endParaRPr lang="sk-SK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BlokTextu 8"/>
          <p:cNvSpPr txBox="1"/>
          <p:nvPr/>
        </p:nvSpPr>
        <p:spPr>
          <a:xfrm>
            <a:off x="5583131" y="6229924"/>
            <a:ext cx="14107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Server</a:t>
            </a:r>
            <a:endParaRPr lang="sk-SK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Šípka doprava 9"/>
          <p:cNvSpPr/>
          <p:nvPr/>
        </p:nvSpPr>
        <p:spPr>
          <a:xfrm rot="19767213">
            <a:off x="7108426" y="3703829"/>
            <a:ext cx="1064193" cy="491319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1" name="Picture 26" descr="http://icons.iconarchive.com/icons/oxygen-icons.org/oxygen/256/Apps-internet-web-browser-ic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9453" y="2089805"/>
            <a:ext cx="1976894" cy="1976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BlokTextu 11"/>
          <p:cNvSpPr txBox="1"/>
          <p:nvPr/>
        </p:nvSpPr>
        <p:spPr>
          <a:xfrm>
            <a:off x="8667332" y="1733136"/>
            <a:ext cx="20601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Webová aplikácia</a:t>
            </a:r>
            <a:endParaRPr lang="sk-SK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1010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Android</a:t>
            </a:r>
            <a:endParaRPr lang="sk-SK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82282" y="1772816"/>
            <a:ext cx="11137237" cy="4353347"/>
          </a:xfrm>
        </p:spPr>
        <p:txBody>
          <a:bodyPr/>
          <a:lstStyle/>
          <a:p>
            <a:r>
              <a:rPr lang="sk-SK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Zber dát</a:t>
            </a:r>
          </a:p>
          <a:p>
            <a:pPr lvl="1"/>
            <a:r>
              <a:rPr lang="sk-SK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Meranie polohy</a:t>
            </a:r>
          </a:p>
          <a:p>
            <a:pPr lvl="1"/>
            <a:r>
              <a:rPr lang="sk-SK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Vyhotovovanie fotografií</a:t>
            </a:r>
          </a:p>
          <a:p>
            <a:r>
              <a:rPr lang="sk-SK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Posielanie dát</a:t>
            </a:r>
          </a:p>
          <a:p>
            <a:r>
              <a:rPr lang="sk-SK" dirty="0" err="1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Offline</a:t>
            </a:r>
            <a:r>
              <a:rPr lang="sk-SK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mód</a:t>
            </a:r>
          </a:p>
          <a:p>
            <a:r>
              <a:rPr lang="sk-SK" dirty="0" err="1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Cooperative</a:t>
            </a:r>
            <a:r>
              <a:rPr lang="sk-SK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mód</a:t>
            </a:r>
            <a:endParaRPr lang="sk-SK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" name="Šípka doprava 4"/>
          <p:cNvSpPr/>
          <p:nvPr/>
        </p:nvSpPr>
        <p:spPr>
          <a:xfrm>
            <a:off x="6670288" y="2366850"/>
            <a:ext cx="1064193" cy="491319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582" y="2058319"/>
            <a:ext cx="1467714" cy="11083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937" y="2058318"/>
            <a:ext cx="898488" cy="11083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Šípka doprava 7"/>
          <p:cNvSpPr/>
          <p:nvPr/>
        </p:nvSpPr>
        <p:spPr>
          <a:xfrm>
            <a:off x="9542398" y="2366850"/>
            <a:ext cx="1064193" cy="491319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3" name="Obojsmerná vodorovná šípka 12"/>
          <p:cNvSpPr/>
          <p:nvPr/>
        </p:nvSpPr>
        <p:spPr>
          <a:xfrm>
            <a:off x="1855649" y="5725751"/>
            <a:ext cx="1296537" cy="400412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4" name="Obláčik 13"/>
          <p:cNvSpPr/>
          <p:nvPr/>
        </p:nvSpPr>
        <p:spPr>
          <a:xfrm rot="10223902">
            <a:off x="4403165" y="3668155"/>
            <a:ext cx="2907024" cy="2220182"/>
          </a:xfrm>
          <a:prstGeom prst="cloud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028" name="Picture 4" descr="http://icons.iconarchive.com/icons/carlosjj/google-jfk/128/android-ic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709" y="3780775"/>
            <a:ext cx="997471" cy="9974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cleer.us/images/icon-bluetooth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198" y="4534362"/>
            <a:ext cx="790852" cy="5891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camo.githubusercontent.com/f77deb50e0f12240710bdb0e5f266647a1ff4ce7/68747470733a2f2f677261646c652e6f72672f77702d636f6e74656e742f75706c6f6164732f323031352f30332f477261646c654c6f676f5265672e706e6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360" y="4937146"/>
            <a:ext cx="1828699" cy="8390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spinspire.com/sites/spinspire.com/files/field/image/rest_api_256x256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5449" y="4443145"/>
            <a:ext cx="880208" cy="8802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Obláčik 19"/>
          <p:cNvSpPr/>
          <p:nvPr/>
        </p:nvSpPr>
        <p:spPr>
          <a:xfrm rot="2142427">
            <a:off x="8914934" y="893784"/>
            <a:ext cx="1230390" cy="1125156"/>
          </a:xfrm>
          <a:prstGeom prst="cloud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036" name="Picture 12" descr="http://4.bp.blogspot.com/-lH3Xbzwsh_I/Uvjbjw3cjII/AAAAAAAAAFs/1ioCywI6zIc/s1600/Spring-Security-logo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292" y="1081492"/>
            <a:ext cx="810211" cy="6076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https://cdn4.iconfinder.com/data/icons/smart-phones-technologies/512/android-phone-color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600" y="2058319"/>
            <a:ext cx="1111100" cy="111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https://cdn4.iconfinder.com/data/icons/smart-phones-technologies/512/android-phone-color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913" y="5378976"/>
            <a:ext cx="1115489" cy="111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https://cdn4.iconfinder.com/data/icons/smart-phones-technologies/512/android-phone-color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433" y="5378976"/>
            <a:ext cx="1115489" cy="111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BlokTextu 18"/>
          <p:cNvSpPr txBox="1"/>
          <p:nvPr/>
        </p:nvSpPr>
        <p:spPr>
          <a:xfrm>
            <a:off x="5129042" y="1652250"/>
            <a:ext cx="2252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Mobilné zariadenie</a:t>
            </a:r>
            <a:endParaRPr lang="sk-SK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1" name="BlokTextu 20"/>
          <p:cNvSpPr txBox="1"/>
          <p:nvPr/>
        </p:nvSpPr>
        <p:spPr>
          <a:xfrm>
            <a:off x="7519420" y="3124143"/>
            <a:ext cx="24280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Autentifikačná brána</a:t>
            </a:r>
            <a:endParaRPr lang="sk-SK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2" name="BlokTextu 21"/>
          <p:cNvSpPr txBox="1"/>
          <p:nvPr/>
        </p:nvSpPr>
        <p:spPr>
          <a:xfrm>
            <a:off x="10626113" y="3166695"/>
            <a:ext cx="1412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Databáza</a:t>
            </a:r>
            <a:endParaRPr lang="sk-SK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3" name="BlokTextu 22"/>
          <p:cNvSpPr txBox="1"/>
          <p:nvPr/>
        </p:nvSpPr>
        <p:spPr>
          <a:xfrm>
            <a:off x="316507" y="6464469"/>
            <a:ext cx="2268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Mobilné zariadenie</a:t>
            </a:r>
            <a:endParaRPr lang="sk-SK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7" name="BlokTextu 26"/>
          <p:cNvSpPr txBox="1"/>
          <p:nvPr/>
        </p:nvSpPr>
        <p:spPr>
          <a:xfrm>
            <a:off x="2503917" y="6464469"/>
            <a:ext cx="22866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Mobilné zariadenie</a:t>
            </a:r>
            <a:endParaRPr lang="sk-SK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5795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0" dirty="0" err="1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WebApp</a:t>
            </a:r>
            <a:endParaRPr lang="sk-SK" b="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Rest </a:t>
            </a:r>
            <a:r>
              <a:rPr lang="sk-SK" dirty="0" err="1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Api</a:t>
            </a:r>
            <a:endParaRPr lang="sk-SK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sk-SK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Autentifikácia používateľov</a:t>
            </a:r>
          </a:p>
          <a:p>
            <a:r>
              <a:rPr lang="sk-SK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Editor dát</a:t>
            </a:r>
          </a:p>
          <a:p>
            <a:pPr lvl="1"/>
            <a:r>
              <a:rPr lang="sk-SK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Zobrazenie trasy</a:t>
            </a:r>
          </a:p>
          <a:p>
            <a:r>
              <a:rPr lang="sk-SK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Post </a:t>
            </a:r>
            <a:r>
              <a:rPr lang="sk-SK" dirty="0" err="1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processing</a:t>
            </a:r>
            <a:endParaRPr lang="sk-SK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875" y="2375836"/>
            <a:ext cx="1333450" cy="16449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Obojsmerná vodorovná šípka 5"/>
          <p:cNvSpPr/>
          <p:nvPr/>
        </p:nvSpPr>
        <p:spPr>
          <a:xfrm>
            <a:off x="8074688" y="2998104"/>
            <a:ext cx="1296537" cy="400412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7" name="Obláčik 6"/>
          <p:cNvSpPr/>
          <p:nvPr/>
        </p:nvSpPr>
        <p:spPr>
          <a:xfrm rot="10800000">
            <a:off x="3947084" y="4425972"/>
            <a:ext cx="2907024" cy="2220182"/>
          </a:xfrm>
          <a:prstGeom prst="cloud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8" name="Obláčik 7"/>
          <p:cNvSpPr/>
          <p:nvPr/>
        </p:nvSpPr>
        <p:spPr>
          <a:xfrm>
            <a:off x="9576875" y="305570"/>
            <a:ext cx="2227355" cy="1701098"/>
          </a:xfrm>
          <a:prstGeom prst="cloud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2050" name="Picture 2" descr="https://maven.apache.org/images/maven-logo-black-on-whit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563" y="4839968"/>
            <a:ext cx="1359237" cy="3438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3.amazonaws.com/media-p.slid.es/uploads/soaserele/images/245848/icon_Spring_HighRe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358" y="4994951"/>
            <a:ext cx="813885" cy="6104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tatic.jboss.org/hibernate/images/hibernate_logo_whitebkg_200px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91" y="5330259"/>
            <a:ext cx="1575264" cy="3938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cdn2.iconfinder.com/data/icons/file-formats-1/512/JSP-128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811" y="6150425"/>
            <a:ext cx="377100" cy="3771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www.w3.org/html/logo/downloads/HTML5_Logo_256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310" y="5707145"/>
            <a:ext cx="467543" cy="4675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www.demonixis.net/blog/wp-content/uploads/2014/03/javascript_logo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552" y="5773939"/>
            <a:ext cx="472135" cy="4721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semantic-ui.com/images/logo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155" y="5784222"/>
            <a:ext cx="347174" cy="3471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Obrázok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178" y="6097069"/>
            <a:ext cx="1009791" cy="3715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Picture 10" descr="https://spinspire.com/sites/spinspire.com/files/field/image/rest_api_256x256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574" y="5725475"/>
            <a:ext cx="464958" cy="4649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icons.iconarchive.com/icons/tatice/cristal-intense/128/Java-icon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497" y="5612985"/>
            <a:ext cx="513653" cy="5136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://www.credativ.co.uk/sites/credativ.co.uk/files/media/PostgreSQL_logo.3colors.540x557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4607" y="583857"/>
            <a:ext cx="1191889" cy="1229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http://icons.iconarchive.com/icons/oxygen-icons.org/oxygen/256/Apps-internet-web-browser-icon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619" y="2264494"/>
            <a:ext cx="1976894" cy="1976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BlokTextu 19"/>
          <p:cNvSpPr txBox="1"/>
          <p:nvPr/>
        </p:nvSpPr>
        <p:spPr>
          <a:xfrm>
            <a:off x="9642722" y="4080725"/>
            <a:ext cx="1412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Databáza</a:t>
            </a:r>
            <a:endParaRPr lang="sk-SK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1" name="BlokTextu 20"/>
          <p:cNvSpPr txBox="1"/>
          <p:nvPr/>
        </p:nvSpPr>
        <p:spPr>
          <a:xfrm>
            <a:off x="5922498" y="1907825"/>
            <a:ext cx="20601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Webová aplikácia</a:t>
            </a:r>
            <a:endParaRPr lang="sk-SK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554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74060" y="2829677"/>
            <a:ext cx="9518848" cy="1143000"/>
          </a:xfrm>
        </p:spPr>
        <p:txBody>
          <a:bodyPr/>
          <a:lstStyle/>
          <a:p>
            <a:endParaRPr lang="sk-SK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" name="ISS_aula_scan_video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64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Využitie</a:t>
            </a:r>
            <a:endParaRPr lang="sk-SK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27382" y="1624763"/>
            <a:ext cx="11137237" cy="4353347"/>
          </a:xfrm>
        </p:spPr>
        <p:txBody>
          <a:bodyPr/>
          <a:lstStyle/>
          <a:p>
            <a:r>
              <a:rPr lang="sk-SK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Vytvorenie 3D mapy chodieb v budove</a:t>
            </a:r>
          </a:p>
          <a:p>
            <a:r>
              <a:rPr lang="sk-SK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Tvorba evakuačného plánu</a:t>
            </a:r>
          </a:p>
          <a:p>
            <a:r>
              <a:rPr lang="sk-SK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Návrh pre rozmiestnenie lekárničiek, hasiacich prístrojov a pod.</a:t>
            </a:r>
          </a:p>
          <a:p>
            <a:r>
              <a:rPr lang="sk-SK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Sťahovanie nábytku</a:t>
            </a:r>
          </a:p>
          <a:p>
            <a:r>
              <a:rPr lang="sk-SK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Poskytovanie služieb pre orientáciu v budovu</a:t>
            </a:r>
            <a:endParaRPr lang="sk-SK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70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72427" y="2670473"/>
            <a:ext cx="9518848" cy="1143000"/>
          </a:xfrm>
        </p:spPr>
        <p:txBody>
          <a:bodyPr>
            <a:normAutofit fontScale="90000"/>
          </a:bodyPr>
          <a:lstStyle/>
          <a:p>
            <a:r>
              <a:rPr lang="sk-SK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 otázky Vám radi odpovieme pri stánku č. 28 !</a:t>
            </a:r>
            <a:endParaRPr lang="sk-SK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26" y="4347145"/>
            <a:ext cx="3278055" cy="22452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895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droid-PowerPoint-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Android-PowerPoint-Template</Template>
  <TotalTime>314</TotalTime>
  <Words>126</Words>
  <Application>Microsoft Office PowerPoint</Application>
  <PresentationFormat>Širokouhlá</PresentationFormat>
  <Paragraphs>41</Paragraphs>
  <Slides>7</Slides>
  <Notes>0</Notes>
  <HiddenSlides>0</HiddenSlides>
  <MMClips>1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7</vt:i4>
      </vt:variant>
    </vt:vector>
  </HeadingPairs>
  <TitlesOfParts>
    <vt:vector size="12" baseType="lpstr">
      <vt:lpstr>Arial</vt:lpstr>
      <vt:lpstr>Calibri</vt:lpstr>
      <vt:lpstr>Lato</vt:lpstr>
      <vt:lpstr>Microsoft New Tai Lue</vt:lpstr>
      <vt:lpstr>Android-PowerPoint-Template</vt:lpstr>
      <vt:lpstr>28   INDOOR SPACE SPY</vt:lpstr>
      <vt:lpstr>Indoor Space Spy</vt:lpstr>
      <vt:lpstr>Android</vt:lpstr>
      <vt:lpstr>WebApp</vt:lpstr>
      <vt:lpstr>Prezentácia programu PowerPoint</vt:lpstr>
      <vt:lpstr>Využitie</vt:lpstr>
      <vt:lpstr>Na otázky Vám radi odpovieme pri stánku č. 28 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28: INDOOR SPACE SPY</dc:title>
  <dc:creator>BeePM .</dc:creator>
  <cp:lastModifiedBy>BeePM .</cp:lastModifiedBy>
  <cp:revision>42</cp:revision>
  <dcterms:created xsi:type="dcterms:W3CDTF">2016-01-14T20:46:45Z</dcterms:created>
  <dcterms:modified xsi:type="dcterms:W3CDTF">2016-01-20T07:26:23Z</dcterms:modified>
</cp:coreProperties>
</file>