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mv" ContentType="video/x-ms-wm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9144000" cy="6858000" type="screen4x3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2814" y="-9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 smtClean="0"/>
              <a:t>Klepnutím lze upravit styl předlohy podnadpisů.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20.1.2016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20.1.2016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20.1.2016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20.1.2016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20.1.2016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20.1.2016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20.1.2016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20.1.2016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20.1.2016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20.1.2016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 smtClean="0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5EC1D4A-A796-47C3-A63E-CE236FB377E2}" type="datetimeFigureOut">
              <a:rPr lang="cs-CZ" smtClean="0"/>
              <a:pPr/>
              <a:t>20.1.2016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Klepnutím lze upravit styl předlohy nadpisů.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Klepnutím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EC1D4A-A796-47C3-A63E-CE236FB377E2}" type="datetimeFigureOut">
              <a:rPr lang="cs-CZ" smtClean="0"/>
              <a:pPr/>
              <a:t>20.1.2016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C57A5DF-1266-40EA-9282-1E66B9DE06C0}" type="slidenum">
              <a:rPr lang="cs-CZ" smtClean="0"/>
              <a:pPr/>
              <a:t>‹#›</a:t>
            </a:fld>
            <a:endParaRPr lang="cs-CZ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10" Type="http://schemas.openxmlformats.org/officeDocument/2006/relationships/image" Target="../media/image12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wmv"/><Relationship Id="rId1" Type="http://schemas.microsoft.com/office/2007/relationships/media" Target="../media/media1.wmv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2051720" y="1196752"/>
            <a:ext cx="6624736" cy="1470025"/>
          </a:xfrm>
        </p:spPr>
        <p:txBody>
          <a:bodyPr/>
          <a:lstStyle/>
          <a:p>
            <a:r>
              <a:rPr lang="sk-SK" altLang="sk-SK" b="1" dirty="0">
                <a:solidFill>
                  <a:schemeClr val="bg1"/>
                </a:solidFill>
              </a:rPr>
              <a:t>PARKING SYSTEM FOR </a:t>
            </a:r>
            <a:r>
              <a:rPr lang="sk-SK" altLang="sk-SK" b="1" dirty="0" smtClean="0">
                <a:solidFill>
                  <a:schemeClr val="bg1"/>
                </a:solidFill>
              </a:rPr>
              <a:t>FPT</a:t>
            </a:r>
            <a:endParaRPr lang="sk-SK" dirty="0">
              <a:solidFill>
                <a:schemeClr val="bg1"/>
              </a:solidFill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3131840" y="3717032"/>
            <a:ext cx="5544616" cy="1944216"/>
          </a:xfrm>
        </p:spPr>
        <p:txBody>
          <a:bodyPr>
            <a:normAutofit/>
          </a:bodyPr>
          <a:lstStyle/>
          <a:p>
            <a:pPr algn="l"/>
            <a:r>
              <a:rPr lang="sk-SK" sz="2200" b="1" dirty="0" smtClean="0">
                <a:solidFill>
                  <a:schemeClr val="accent1">
                    <a:lumMod val="75000"/>
                  </a:schemeClr>
                </a:solidFill>
              </a:rPr>
              <a:t>Tím: </a:t>
            </a:r>
            <a:r>
              <a:rPr lang="hu-HU" altLang="sk-SK" sz="2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Matúš Hozza, Ondrej </a:t>
            </a:r>
            <a:r>
              <a:rPr lang="hu-HU" altLang="sk-SK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Hegedűs,</a:t>
            </a:r>
            <a:br>
              <a:rPr lang="hu-HU" altLang="sk-SK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hu-HU" altLang="sk-SK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Peter </a:t>
            </a:r>
            <a:r>
              <a:rPr lang="hu-HU" altLang="sk-SK" sz="2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Fabian, Marián Hudák</a:t>
            </a:r>
            <a:endParaRPr lang="sk-SK" sz="2200" b="1" dirty="0" smtClean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pPr algn="l"/>
            <a:endParaRPr lang="sk-SK" sz="2200" b="1" dirty="0"/>
          </a:p>
          <a:p>
            <a:pPr algn="l"/>
            <a:r>
              <a:rPr lang="sk-SK" sz="2200" b="1" dirty="0" smtClean="0">
                <a:solidFill>
                  <a:schemeClr val="accent1">
                    <a:lumMod val="75000"/>
                  </a:schemeClr>
                </a:solidFill>
              </a:rPr>
              <a:t>Mentori:</a:t>
            </a:r>
            <a:r>
              <a:rPr lang="sk-SK" altLang="sk-SK" sz="2200" dirty="0"/>
              <a:t> </a:t>
            </a:r>
            <a:r>
              <a:rPr lang="sk-SK" altLang="sk-SK" sz="2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Ing. Peter </a:t>
            </a:r>
            <a:r>
              <a:rPr lang="sk-SK" altLang="sk-SK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Geletka</a:t>
            </a:r>
            <a:br>
              <a:rPr lang="sk-SK" altLang="sk-SK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</a:br>
            <a:r>
              <a:rPr lang="sk-SK" altLang="sk-SK" sz="2200" b="1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                 Ing</a:t>
            </a:r>
            <a:r>
              <a:rPr lang="sk-SK" altLang="sk-SK" sz="2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. Michaela </a:t>
            </a:r>
            <a:r>
              <a:rPr lang="sk-SK" altLang="sk-SK" sz="2200" b="1" dirty="0" err="1">
                <a:solidFill>
                  <a:schemeClr val="tx1">
                    <a:lumMod val="65000"/>
                    <a:lumOff val="35000"/>
                  </a:schemeClr>
                </a:solidFill>
              </a:rPr>
              <a:t>Bačíková</a:t>
            </a:r>
            <a:r>
              <a:rPr lang="sk-SK" altLang="sk-SK" sz="2200" b="1" dirty="0">
                <a:solidFill>
                  <a:schemeClr val="tx1">
                    <a:lumMod val="65000"/>
                    <a:lumOff val="35000"/>
                  </a:schemeClr>
                </a:solidFill>
              </a:rPr>
              <a:t>, PhD.</a:t>
            </a:r>
            <a:endParaRPr lang="en-US" altLang="sk-SK" sz="2200" b="1" dirty="0">
              <a:solidFill>
                <a:schemeClr val="tx1">
                  <a:lumMod val="65000"/>
                  <a:lumOff val="35000"/>
                </a:schemeClr>
              </a:solidFill>
            </a:endParaRPr>
          </a:p>
          <a:p>
            <a:endParaRPr lang="sk-SK" sz="2200" b="1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4" name="TextovéPole 3"/>
          <p:cNvSpPr txBox="1"/>
          <p:nvPr/>
        </p:nvSpPr>
        <p:spPr>
          <a:xfrm>
            <a:off x="251520" y="836712"/>
            <a:ext cx="1431802" cy="184665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9600" b="1" dirty="0">
                <a:solidFill>
                  <a:srgbClr val="005C94"/>
                </a:solidFill>
              </a:rPr>
              <a:t>2</a:t>
            </a:r>
            <a:r>
              <a:rPr lang="sk-SK" sz="9600" b="1" dirty="0">
                <a:solidFill>
                  <a:srgbClr val="005C94"/>
                </a:solidFill>
              </a:rPr>
              <a:t>0</a:t>
            </a:r>
            <a:endParaRPr lang="en-US" sz="9600" b="1" dirty="0">
              <a:solidFill>
                <a:srgbClr val="005C94"/>
              </a:solidFill>
            </a:endParaRPr>
          </a:p>
          <a:p>
            <a:endParaRPr lang="sk-SK" dirty="0"/>
          </a:p>
        </p:txBody>
      </p:sp>
      <p:sp>
        <p:nvSpPr>
          <p:cNvPr id="5" name="TextovéPole 4"/>
          <p:cNvSpPr txBox="1"/>
          <p:nvPr/>
        </p:nvSpPr>
        <p:spPr>
          <a:xfrm>
            <a:off x="2699792" y="6309320"/>
            <a:ext cx="548938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k-SK" altLang="sk-SK" sz="2000" dirty="0">
                <a:solidFill>
                  <a:schemeClr val="bg1"/>
                </a:solidFill>
              </a:rPr>
              <a:t>2016 Katedra počítačov a informatiky FEI TU Košice</a:t>
            </a:r>
            <a:endParaRPr lang="sk-SK" sz="2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208902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50106"/>
          </a:xfrm>
        </p:spPr>
        <p:txBody>
          <a:bodyPr/>
          <a:lstStyle/>
          <a:p>
            <a:r>
              <a:rPr lang="sk-SK" b="1" dirty="0" smtClean="0">
                <a:solidFill>
                  <a:schemeClr val="bg1"/>
                </a:solidFill>
              </a:rPr>
              <a:t>Zadanie</a:t>
            </a:r>
            <a:endParaRPr lang="sk-SK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051720" y="1340768"/>
            <a:ext cx="6635080" cy="4785395"/>
          </a:xfrm>
        </p:spPr>
        <p:txBody>
          <a:bodyPr/>
          <a:lstStyle/>
          <a:p>
            <a:pPr lvl="0">
              <a:buNone/>
            </a:pPr>
            <a:r>
              <a:rPr lang="sk-SK" b="1" dirty="0" smtClean="0">
                <a:solidFill>
                  <a:schemeClr val="accent1">
                    <a:lumMod val="75000"/>
                  </a:schemeClr>
                </a:solidFill>
                <a:effectLst>
                  <a:glow>
                    <a:schemeClr val="accent1"/>
                  </a:glow>
                </a:effectLst>
              </a:rPr>
              <a:t>Vytvorenie systému parkovania</a:t>
            </a:r>
          </a:p>
          <a:p>
            <a:pPr lvl="0"/>
            <a:r>
              <a:rPr lang="sk-SK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>
                    <a:schemeClr val="accent1"/>
                  </a:glow>
                </a:effectLst>
              </a:rPr>
              <a:t>Automatický </a:t>
            </a:r>
            <a:r>
              <a:rPr lang="sk-SK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>
                    <a:schemeClr val="accent1"/>
                  </a:glow>
                </a:effectLst>
              </a:rPr>
              <a:t>vjazd </a:t>
            </a:r>
            <a:r>
              <a:rPr lang="sk-SK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>
                    <a:schemeClr val="accent1"/>
                  </a:glow>
                </a:effectLst>
              </a:rPr>
              <a:t>vozidiel</a:t>
            </a:r>
          </a:p>
          <a:p>
            <a:pPr lvl="2"/>
            <a:r>
              <a:rPr lang="sk-SK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>
                    <a:schemeClr val="accent1"/>
                  </a:glow>
                </a:effectLst>
              </a:rPr>
              <a:t>Rozpoznávanie ŠPZ</a:t>
            </a:r>
            <a:endParaRPr lang="sk-SK" b="1" dirty="0">
              <a:solidFill>
                <a:schemeClr val="tx1">
                  <a:lumMod val="75000"/>
                  <a:lumOff val="25000"/>
                </a:schemeClr>
              </a:solidFill>
              <a:effectLst>
                <a:glow>
                  <a:schemeClr val="accent1"/>
                </a:glow>
              </a:effectLst>
            </a:endParaRPr>
          </a:p>
          <a:p>
            <a:pPr lvl="0"/>
            <a:r>
              <a:rPr lang="sk-SK" sz="2800" b="1" dirty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>
                    <a:schemeClr val="accent1"/>
                  </a:glow>
                </a:effectLst>
              </a:rPr>
              <a:t>Informácia o </a:t>
            </a:r>
            <a:r>
              <a:rPr lang="sk-SK" sz="2800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>
                    <a:schemeClr val="accent1"/>
                  </a:glow>
                </a:effectLst>
              </a:rPr>
              <a:t>obsadenosti</a:t>
            </a:r>
          </a:p>
          <a:p>
            <a:pPr lvl="2"/>
            <a:r>
              <a:rPr lang="sk-SK" b="1" dirty="0" smtClean="0">
                <a:solidFill>
                  <a:schemeClr val="tx1">
                    <a:lumMod val="75000"/>
                    <a:lumOff val="25000"/>
                  </a:schemeClr>
                </a:solidFill>
                <a:effectLst>
                  <a:glow>
                    <a:schemeClr val="accent1"/>
                  </a:glow>
                </a:effectLst>
              </a:rPr>
              <a:t>Mobilná  aplikácia s notifikáciami</a:t>
            </a:r>
            <a:endParaRPr lang="sk-SK" b="1" dirty="0">
              <a:solidFill>
                <a:schemeClr val="tx1">
                  <a:lumMod val="75000"/>
                  <a:lumOff val="25000"/>
                </a:schemeClr>
              </a:solidFill>
              <a:effectLst>
                <a:glow>
                  <a:schemeClr val="accent1"/>
                </a:glow>
              </a:effectLst>
            </a:endParaRPr>
          </a:p>
          <a:p>
            <a:endParaRPr lang="sk-SK" dirty="0"/>
          </a:p>
        </p:txBody>
      </p:sp>
      <p:pic>
        <p:nvPicPr>
          <p:cNvPr id="4" name="Picture 13" descr="http://findicons.com/files/icons/1609/ose_png/256/help_and_support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8144" y="3933056"/>
            <a:ext cx="2182812" cy="21812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388903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22114"/>
          </a:xfrm>
        </p:spPr>
        <p:txBody>
          <a:bodyPr/>
          <a:lstStyle/>
          <a:p>
            <a:r>
              <a:rPr lang="sk-SK" b="1" dirty="0" smtClean="0">
                <a:solidFill>
                  <a:schemeClr val="bg1"/>
                </a:solidFill>
              </a:rPr>
              <a:t>Riešenie</a:t>
            </a:r>
            <a:endParaRPr lang="sk-SK" b="1" dirty="0">
              <a:solidFill>
                <a:schemeClr val="bg1"/>
              </a:solidFill>
            </a:endParaRPr>
          </a:p>
        </p:txBody>
      </p:sp>
      <p:pic>
        <p:nvPicPr>
          <p:cNvPr id="4" name="Picture 40" descr="E:\FPT\POSTER\newPoster\architecture.pn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143205"/>
            <a:ext cx="8074660" cy="43169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ovéPole 16"/>
          <p:cNvSpPr txBox="1">
            <a:spLocks noChangeArrowheads="1"/>
          </p:cNvSpPr>
          <p:nvPr/>
        </p:nvSpPr>
        <p:spPr bwMode="auto">
          <a:xfrm>
            <a:off x="396798" y="3789040"/>
            <a:ext cx="1747837" cy="314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sk-SK" altLang="sk-SK" sz="2400" b="1" dirty="0"/>
              <a:t>SMARTFÓN</a:t>
            </a:r>
          </a:p>
        </p:txBody>
      </p:sp>
      <p:sp>
        <p:nvSpPr>
          <p:cNvPr id="6" name="TextovéPole 39"/>
          <p:cNvSpPr txBox="1">
            <a:spLocks noChangeArrowheads="1"/>
          </p:cNvSpPr>
          <p:nvPr/>
        </p:nvSpPr>
        <p:spPr bwMode="auto">
          <a:xfrm>
            <a:off x="1982157" y="11410950"/>
            <a:ext cx="1747837" cy="313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sk-SK" altLang="sk-SK" sz="2400" b="1"/>
              <a:t>KAMERA</a:t>
            </a:r>
          </a:p>
        </p:txBody>
      </p:sp>
      <p:sp>
        <p:nvSpPr>
          <p:cNvPr id="7" name="TextovéPole 40"/>
          <p:cNvSpPr txBox="1">
            <a:spLocks noChangeArrowheads="1"/>
          </p:cNvSpPr>
          <p:nvPr/>
        </p:nvSpPr>
        <p:spPr bwMode="auto">
          <a:xfrm>
            <a:off x="2685029" y="5776674"/>
            <a:ext cx="1747837" cy="3130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sk-SK" altLang="sk-SK" sz="2400" b="1" dirty="0"/>
              <a:t>RAMPA</a:t>
            </a:r>
          </a:p>
        </p:txBody>
      </p:sp>
      <p:sp>
        <p:nvSpPr>
          <p:cNvPr id="8" name="TextovéPole 41"/>
          <p:cNvSpPr txBox="1">
            <a:spLocks noChangeArrowheads="1"/>
          </p:cNvSpPr>
          <p:nvPr/>
        </p:nvSpPr>
        <p:spPr bwMode="auto">
          <a:xfrm>
            <a:off x="2555776" y="2492896"/>
            <a:ext cx="1747838" cy="314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sk-SK" altLang="sk-SK" sz="2400" b="1" dirty="0"/>
              <a:t>CLOUD</a:t>
            </a:r>
          </a:p>
        </p:txBody>
      </p:sp>
      <p:sp>
        <p:nvSpPr>
          <p:cNvPr id="9" name="TextovéPole 42"/>
          <p:cNvSpPr txBox="1">
            <a:spLocks noChangeArrowheads="1"/>
          </p:cNvSpPr>
          <p:nvPr/>
        </p:nvSpPr>
        <p:spPr bwMode="auto">
          <a:xfrm>
            <a:off x="3729994" y="3939982"/>
            <a:ext cx="1746250" cy="314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sk-SK" altLang="sk-SK" sz="2400" b="1" dirty="0"/>
              <a:t>SERVER</a:t>
            </a:r>
          </a:p>
        </p:txBody>
      </p:sp>
      <p:sp>
        <p:nvSpPr>
          <p:cNvPr id="10" name="TextovéPole 43"/>
          <p:cNvSpPr txBox="1">
            <a:spLocks noChangeArrowheads="1"/>
          </p:cNvSpPr>
          <p:nvPr/>
        </p:nvSpPr>
        <p:spPr bwMode="auto">
          <a:xfrm>
            <a:off x="7011249" y="3208021"/>
            <a:ext cx="1747837" cy="314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sk-SK" altLang="sk-SK" sz="2400" b="1" dirty="0"/>
              <a:t>DESKTOP</a:t>
            </a:r>
          </a:p>
        </p:txBody>
      </p:sp>
      <p:pic>
        <p:nvPicPr>
          <p:cNvPr id="11" name="Picture 21" descr="https://upload.wikimedia.org/wikipedia/commons/6/66/Android_robo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560" y="2492896"/>
            <a:ext cx="458353" cy="54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2" name="Picture 2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845" y="2422539"/>
            <a:ext cx="1053592" cy="36271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24" descr="http://www.techribbon.com/wp-content/uploads/2015/04/visual_csharp_logo1.pn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88666" y="1628800"/>
            <a:ext cx="797263" cy="61122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4" name="Picture 26" descr="http://www.kudaw.com/assets/img/tecnologias/python_logo.png"/>
          <p:cNvPicPr>
            <a:picLocks noChangeAspect="1" noChangeArrowheads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500" r="26741"/>
          <a:stretch/>
        </p:blipFill>
        <p:spPr bwMode="auto">
          <a:xfrm>
            <a:off x="5710641" y="1990229"/>
            <a:ext cx="412929" cy="4323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5" name="Picture 28" descr="http://wiki.instar.com/images/c/c4/QL-Box_Android_IP_Cam_Viewer_mouseOver.pn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3536" y="4437112"/>
            <a:ext cx="533834" cy="5338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6" name="Picture 30" descr="https://upload.wikimedia.org/wikipedia/commons/thumb/3/35/Tux.svg/2000px-Tux.svg.png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83845" y="1990230"/>
            <a:ext cx="372945" cy="432309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pic>
        <p:nvPicPr>
          <p:cNvPr id="17" name="Picture 32" descr="https://upload.wikimedia.org/wikipedia/commons/c/c7/Windows_logo_-_2012.png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4420" y="1822844"/>
            <a:ext cx="408305" cy="44747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18" name="TextovéPole 76"/>
          <p:cNvSpPr txBox="1">
            <a:spLocks noChangeArrowheads="1"/>
          </p:cNvSpPr>
          <p:nvPr/>
        </p:nvSpPr>
        <p:spPr bwMode="auto">
          <a:xfrm>
            <a:off x="7064847" y="4546966"/>
            <a:ext cx="1747837" cy="31412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sk-SK" altLang="sk-SK" sz="2400" b="1" dirty="0"/>
              <a:t>TABLET</a:t>
            </a:r>
          </a:p>
        </p:txBody>
      </p:sp>
      <p:pic>
        <p:nvPicPr>
          <p:cNvPr id="19" name="Picture 21" descr="https://upload.wikimedia.org/wikipedia/commons/6/66/Android_robot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472" y="4323731"/>
            <a:ext cx="458353" cy="5456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/>
        </p:spPr>
      </p:pic>
      <p:sp>
        <p:nvSpPr>
          <p:cNvPr id="20" name="TextovéPole 16"/>
          <p:cNvSpPr txBox="1">
            <a:spLocks noChangeArrowheads="1"/>
          </p:cNvSpPr>
          <p:nvPr/>
        </p:nvSpPr>
        <p:spPr bwMode="auto">
          <a:xfrm>
            <a:off x="739932" y="5786204"/>
            <a:ext cx="174783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ctr"/>
            <a:r>
              <a:rPr lang="sk-SK" altLang="sk-SK" sz="2400" b="1" dirty="0" smtClean="0"/>
              <a:t>KAMERA</a:t>
            </a:r>
            <a:endParaRPr lang="sk-SK" altLang="sk-SK" sz="2400" b="1" dirty="0"/>
          </a:p>
        </p:txBody>
      </p:sp>
    </p:spTree>
    <p:extLst>
      <p:ext uri="{BB962C8B-B14F-4D97-AF65-F5344CB8AC3E}">
        <p14:creationId xmlns:p14="http://schemas.microsoft.com/office/powerpoint/2010/main" val="2659667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4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FPTfinal.wmv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67498" y="692696"/>
            <a:ext cx="8960995" cy="50405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64406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780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94122"/>
          </a:xfrm>
        </p:spPr>
        <p:txBody>
          <a:bodyPr/>
          <a:lstStyle/>
          <a:p>
            <a:r>
              <a:rPr lang="sk-SK" b="1" dirty="0" smtClean="0">
                <a:solidFill>
                  <a:schemeClr val="bg1"/>
                </a:solidFill>
              </a:rPr>
              <a:t>Status projektu</a:t>
            </a:r>
            <a:endParaRPr lang="sk-SK" b="1" dirty="0">
              <a:solidFill>
                <a:schemeClr val="bg1"/>
              </a:solidFill>
            </a:endParaRP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defRPr/>
            </a:pPr>
            <a:endParaRPr lang="sk-SK" b="1" dirty="0" smtClean="0"/>
          </a:p>
          <a:p>
            <a:pPr>
              <a:defRPr/>
            </a:pPr>
            <a:r>
              <a:rPr lang="sk-SK" b="1" dirty="0" smtClean="0"/>
              <a:t>funkčný </a:t>
            </a:r>
            <a:r>
              <a:rPr lang="sk-SK" b="1" dirty="0"/>
              <a:t>prototyp </a:t>
            </a:r>
            <a:r>
              <a:rPr lang="sk-SK" dirty="0"/>
              <a:t>systému </a:t>
            </a:r>
            <a:r>
              <a:rPr lang="sk-SK" dirty="0" smtClean="0"/>
              <a:t/>
            </a:r>
            <a:br>
              <a:rPr lang="sk-SK" dirty="0" smtClean="0"/>
            </a:br>
            <a:r>
              <a:rPr lang="sk-SK" b="1" dirty="0" smtClean="0"/>
              <a:t>pripravený pre </a:t>
            </a:r>
            <a:r>
              <a:rPr lang="sk-SK" b="1" dirty="0"/>
              <a:t>nasadenie </a:t>
            </a:r>
            <a:r>
              <a:rPr lang="sk-SK" dirty="0"/>
              <a:t>do </a:t>
            </a:r>
            <a:r>
              <a:rPr lang="sk-SK" dirty="0" smtClean="0"/>
              <a:t>prevádzky</a:t>
            </a:r>
            <a:endParaRPr lang="sk-SK" b="1" dirty="0" smtClean="0"/>
          </a:p>
          <a:p>
            <a:endParaRPr lang="sk-SK" b="1" dirty="0" smtClean="0"/>
          </a:p>
          <a:p>
            <a:pPr>
              <a:buNone/>
            </a:pPr>
            <a:r>
              <a:rPr lang="sk-SK" b="1" dirty="0" smtClean="0">
                <a:solidFill>
                  <a:schemeClr val="accent1">
                    <a:lumMod val="75000"/>
                  </a:schemeClr>
                </a:solidFill>
              </a:rPr>
              <a:t>Prínos projektu</a:t>
            </a:r>
          </a:p>
          <a:p>
            <a:r>
              <a:rPr lang="sk-SK" b="1" dirty="0" smtClean="0"/>
              <a:t> prehľad zamestnancov o stave voľných miest</a:t>
            </a:r>
          </a:p>
          <a:p>
            <a:r>
              <a:rPr lang="sk-SK" b="1" dirty="0" smtClean="0"/>
              <a:t> zjednodušenie obsluhy parkoviska</a:t>
            </a:r>
          </a:p>
          <a:p>
            <a:endParaRPr lang="sk-SK" dirty="0"/>
          </a:p>
          <a:p>
            <a:endParaRPr lang="sk-SK" dirty="0"/>
          </a:p>
        </p:txBody>
      </p:sp>
      <p:pic>
        <p:nvPicPr>
          <p:cNvPr id="4" name="Picture 42" descr="http://icons.iconarchive.com/icons/visualpharm/must-have/256/Check-icon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836712"/>
            <a:ext cx="1447502" cy="144553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96440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sady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88</TotalTime>
  <Words>52</Words>
  <Application>Microsoft Office PowerPoint</Application>
  <PresentationFormat>Předvádění na obrazovce (4:3)</PresentationFormat>
  <Paragraphs>28</Paragraphs>
  <Slides>5</Slides>
  <Notes>0</Notes>
  <HiddenSlides>0</HiddenSlides>
  <MMClips>1</MMClips>
  <ScaleCrop>false</ScaleCrop>
  <HeadingPairs>
    <vt:vector size="4" baseType="variant">
      <vt:variant>
        <vt:lpstr>Motiv</vt:lpstr>
      </vt:variant>
      <vt:variant>
        <vt:i4>1</vt:i4>
      </vt:variant>
      <vt:variant>
        <vt:lpstr>Nadpisy snímků</vt:lpstr>
      </vt:variant>
      <vt:variant>
        <vt:i4>5</vt:i4>
      </vt:variant>
    </vt:vector>
  </HeadingPairs>
  <TitlesOfParts>
    <vt:vector size="6" baseType="lpstr">
      <vt:lpstr>Motiv sady Office</vt:lpstr>
      <vt:lpstr>PARKING SYSTEM FOR FPT</vt:lpstr>
      <vt:lpstr>Zadanie</vt:lpstr>
      <vt:lpstr>Riešenie</vt:lpstr>
      <vt:lpstr>Prezentace aplikace PowerPoint</vt:lpstr>
      <vt:lpstr>Status projektu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cp:lastModifiedBy>maintt</cp:lastModifiedBy>
  <cp:revision>27</cp:revision>
  <dcterms:modified xsi:type="dcterms:W3CDTF">2016-01-20T10:16:59Z</dcterms:modified>
</cp:coreProperties>
</file>