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pPr/>
              <a:t>20.1.2016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51720" y="1196752"/>
            <a:ext cx="6624736" cy="1470025"/>
          </a:xfrm>
        </p:spPr>
        <p:txBody>
          <a:bodyPr/>
          <a:lstStyle/>
          <a:p>
            <a:r>
              <a:rPr lang="sk-SK" altLang="sk-SK" b="1" dirty="0">
                <a:solidFill>
                  <a:schemeClr val="bg1"/>
                </a:solidFill>
              </a:rPr>
              <a:t>PARKING SYSTEM FOR </a:t>
            </a:r>
            <a:r>
              <a:rPr lang="sk-SK" altLang="sk-SK" b="1" dirty="0" smtClean="0">
                <a:solidFill>
                  <a:schemeClr val="bg1"/>
                </a:solidFill>
              </a:rPr>
              <a:t>FPT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131840" y="3717032"/>
            <a:ext cx="5544616" cy="1944216"/>
          </a:xfrm>
        </p:spPr>
        <p:txBody>
          <a:bodyPr>
            <a:normAutofit/>
          </a:bodyPr>
          <a:lstStyle/>
          <a:p>
            <a:pPr algn="l"/>
            <a:r>
              <a:rPr lang="sk-SK" sz="2200" b="1" dirty="0" smtClean="0">
                <a:solidFill>
                  <a:schemeClr val="accent1">
                    <a:lumMod val="75000"/>
                  </a:schemeClr>
                </a:solidFill>
              </a:rPr>
              <a:t>Tím: </a:t>
            </a:r>
            <a:r>
              <a:rPr lang="hu-HU" altLang="sk-SK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Matúš Hozza, Ondrej </a:t>
            </a:r>
            <a:r>
              <a:rPr lang="hu-HU" altLang="sk-SK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Hegedűs,</a:t>
            </a:r>
            <a:br>
              <a:rPr lang="hu-HU" altLang="sk-SK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u-HU" altLang="sk-SK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Peter </a:t>
            </a:r>
            <a:r>
              <a:rPr lang="hu-HU" altLang="sk-SK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Fabian, Marián Hudák</a:t>
            </a:r>
            <a:endParaRPr lang="sk-SK" sz="2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sk-SK" sz="2200" b="1" dirty="0"/>
          </a:p>
          <a:p>
            <a:pPr algn="l"/>
            <a:r>
              <a:rPr lang="sk-SK" sz="2200" b="1" dirty="0" smtClean="0">
                <a:solidFill>
                  <a:schemeClr val="accent1">
                    <a:lumMod val="75000"/>
                  </a:schemeClr>
                </a:solidFill>
              </a:rPr>
              <a:t>Mentori:</a:t>
            </a:r>
            <a:r>
              <a:rPr lang="sk-SK" altLang="sk-SK" sz="2200" dirty="0"/>
              <a:t> </a:t>
            </a:r>
            <a:r>
              <a:rPr lang="sk-SK" altLang="sk-SK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Ing. Peter </a:t>
            </a:r>
            <a:r>
              <a:rPr lang="sk-SK" altLang="sk-SK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Geletka</a:t>
            </a:r>
            <a:br>
              <a:rPr lang="sk-SK" altLang="sk-SK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sk-SK" altLang="sk-SK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Ing</a:t>
            </a:r>
            <a:r>
              <a:rPr lang="sk-SK" altLang="sk-SK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Michaela </a:t>
            </a:r>
            <a:r>
              <a:rPr lang="sk-SK" altLang="sk-SK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Bačíková</a:t>
            </a:r>
            <a:r>
              <a:rPr lang="sk-SK" altLang="sk-SK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PhD.</a:t>
            </a:r>
            <a:endParaRPr lang="en-US" altLang="sk-SK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sk-SK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836712"/>
            <a:ext cx="143180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5C94"/>
                </a:solidFill>
              </a:rPr>
              <a:t>2</a:t>
            </a:r>
            <a:r>
              <a:rPr lang="sk-SK" sz="9600" b="1" dirty="0">
                <a:solidFill>
                  <a:srgbClr val="005C94"/>
                </a:solidFill>
              </a:rPr>
              <a:t>0</a:t>
            </a:r>
            <a:endParaRPr lang="en-US" sz="9600" b="1" dirty="0">
              <a:solidFill>
                <a:srgbClr val="005C94"/>
              </a:solidFill>
            </a:endParaRPr>
          </a:p>
          <a:p>
            <a:endParaRPr lang="sk-SK" dirty="0"/>
          </a:p>
        </p:txBody>
      </p:sp>
      <p:sp>
        <p:nvSpPr>
          <p:cNvPr id="5" name="TextovéPole 4"/>
          <p:cNvSpPr txBox="1"/>
          <p:nvPr/>
        </p:nvSpPr>
        <p:spPr>
          <a:xfrm>
            <a:off x="2699792" y="6309320"/>
            <a:ext cx="548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altLang="sk-SK" sz="2000" dirty="0">
                <a:solidFill>
                  <a:schemeClr val="bg1"/>
                </a:solidFill>
              </a:rPr>
              <a:t>2016 Katedra počítačov a informatiky FEI TU Košice</a:t>
            </a:r>
            <a:endParaRPr lang="sk-S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9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</a:rPr>
              <a:t>Zadanie</a:t>
            </a:r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51720" y="1340768"/>
            <a:ext cx="6635080" cy="4785395"/>
          </a:xfrm>
        </p:spPr>
        <p:txBody>
          <a:bodyPr/>
          <a:lstStyle/>
          <a:p>
            <a:pPr lvl="0">
              <a:buNone/>
            </a:pP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</a:rPr>
              <a:t>Vytvorenie systému parkovania</a:t>
            </a:r>
          </a:p>
          <a:p>
            <a:pPr lvl="0"/>
            <a:r>
              <a:rPr lang="sk-SK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>
                    <a:schemeClr val="accent1"/>
                  </a:glow>
                </a:effectLst>
              </a:rPr>
              <a:t>Automatický </a:t>
            </a:r>
            <a:r>
              <a:rPr lang="sk-SK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>
                    <a:schemeClr val="accent1"/>
                  </a:glow>
                </a:effectLst>
              </a:rPr>
              <a:t>vjazd </a:t>
            </a:r>
            <a:r>
              <a:rPr lang="sk-SK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>
                    <a:schemeClr val="accent1"/>
                  </a:glow>
                </a:effectLst>
              </a:rPr>
              <a:t>vozidiel</a:t>
            </a:r>
          </a:p>
          <a:p>
            <a:pPr lvl="2"/>
            <a:r>
              <a:rPr lang="sk-SK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>
                    <a:schemeClr val="accent1"/>
                  </a:glow>
                </a:effectLst>
              </a:rPr>
              <a:t>Rozpoznávanie ŠPZ</a:t>
            </a:r>
            <a:endParaRPr lang="sk-SK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>
                  <a:schemeClr val="accent1"/>
                </a:glow>
              </a:effectLst>
            </a:endParaRPr>
          </a:p>
          <a:p>
            <a:pPr lvl="0"/>
            <a:r>
              <a:rPr lang="sk-SK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>
                    <a:schemeClr val="accent1"/>
                  </a:glow>
                </a:effectLst>
              </a:rPr>
              <a:t>Informácia o </a:t>
            </a:r>
            <a:r>
              <a:rPr lang="sk-SK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>
                    <a:schemeClr val="accent1"/>
                  </a:glow>
                </a:effectLst>
              </a:rPr>
              <a:t>obsadenosti</a:t>
            </a:r>
          </a:p>
          <a:p>
            <a:pPr lvl="2"/>
            <a:r>
              <a:rPr lang="sk-SK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>
                    <a:schemeClr val="accent1"/>
                  </a:glow>
                </a:effectLst>
              </a:rPr>
              <a:t>Mobilná  aplikácia s notifikáciami</a:t>
            </a:r>
            <a:endParaRPr lang="sk-SK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>
                  <a:schemeClr val="accent1"/>
                </a:glow>
              </a:effectLst>
            </a:endParaRPr>
          </a:p>
          <a:p>
            <a:endParaRPr lang="sk-SK" dirty="0"/>
          </a:p>
        </p:txBody>
      </p:sp>
      <p:pic>
        <p:nvPicPr>
          <p:cNvPr id="4" name="Picture 13" descr="http://findicons.com/files/icons/1609/ose_png/256/help_and_supp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33056"/>
            <a:ext cx="218281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89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</a:rPr>
              <a:t>Riešenie</a:t>
            </a:r>
            <a:endParaRPr lang="sk-SK" b="1" dirty="0">
              <a:solidFill>
                <a:schemeClr val="bg1"/>
              </a:solidFill>
            </a:endParaRPr>
          </a:p>
        </p:txBody>
      </p:sp>
      <p:pic>
        <p:nvPicPr>
          <p:cNvPr id="4" name="Picture 40" descr="E:\FPT\POSTER\newPoster\architec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43205"/>
            <a:ext cx="8074660" cy="431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16"/>
          <p:cNvSpPr txBox="1">
            <a:spLocks noChangeArrowheads="1"/>
          </p:cNvSpPr>
          <p:nvPr/>
        </p:nvSpPr>
        <p:spPr bwMode="auto">
          <a:xfrm>
            <a:off x="396798" y="3789040"/>
            <a:ext cx="1747837" cy="31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sk-SK" altLang="sk-SK" sz="2400" b="1" dirty="0"/>
              <a:t>SMARTFÓN</a:t>
            </a:r>
          </a:p>
        </p:txBody>
      </p:sp>
      <p:sp>
        <p:nvSpPr>
          <p:cNvPr id="6" name="TextovéPole 39"/>
          <p:cNvSpPr txBox="1">
            <a:spLocks noChangeArrowheads="1"/>
          </p:cNvSpPr>
          <p:nvPr/>
        </p:nvSpPr>
        <p:spPr bwMode="auto">
          <a:xfrm>
            <a:off x="1982157" y="11410950"/>
            <a:ext cx="1747837" cy="31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sk-SK" altLang="sk-SK" sz="2400" b="1"/>
              <a:t>KAMERA</a:t>
            </a:r>
          </a:p>
        </p:txBody>
      </p:sp>
      <p:sp>
        <p:nvSpPr>
          <p:cNvPr id="7" name="TextovéPole 40"/>
          <p:cNvSpPr txBox="1">
            <a:spLocks noChangeArrowheads="1"/>
          </p:cNvSpPr>
          <p:nvPr/>
        </p:nvSpPr>
        <p:spPr bwMode="auto">
          <a:xfrm>
            <a:off x="2685029" y="5776674"/>
            <a:ext cx="1747837" cy="31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sk-SK" altLang="sk-SK" sz="2400" b="1" dirty="0"/>
              <a:t>RAMPA</a:t>
            </a:r>
          </a:p>
        </p:txBody>
      </p:sp>
      <p:sp>
        <p:nvSpPr>
          <p:cNvPr id="8" name="TextovéPole 41"/>
          <p:cNvSpPr txBox="1">
            <a:spLocks noChangeArrowheads="1"/>
          </p:cNvSpPr>
          <p:nvPr/>
        </p:nvSpPr>
        <p:spPr bwMode="auto">
          <a:xfrm>
            <a:off x="2555776" y="2492896"/>
            <a:ext cx="1747838" cy="31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sk-SK" altLang="sk-SK" sz="2400" b="1" dirty="0"/>
              <a:t>CLOUD</a:t>
            </a:r>
          </a:p>
        </p:txBody>
      </p:sp>
      <p:sp>
        <p:nvSpPr>
          <p:cNvPr id="9" name="TextovéPole 42"/>
          <p:cNvSpPr txBox="1">
            <a:spLocks noChangeArrowheads="1"/>
          </p:cNvSpPr>
          <p:nvPr/>
        </p:nvSpPr>
        <p:spPr bwMode="auto">
          <a:xfrm>
            <a:off x="3729994" y="3939982"/>
            <a:ext cx="1746250" cy="31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sk-SK" altLang="sk-SK" sz="2400" b="1" dirty="0"/>
              <a:t>SERVER</a:t>
            </a:r>
          </a:p>
        </p:txBody>
      </p:sp>
      <p:sp>
        <p:nvSpPr>
          <p:cNvPr id="10" name="TextovéPole 43"/>
          <p:cNvSpPr txBox="1">
            <a:spLocks noChangeArrowheads="1"/>
          </p:cNvSpPr>
          <p:nvPr/>
        </p:nvSpPr>
        <p:spPr bwMode="auto">
          <a:xfrm>
            <a:off x="7011249" y="3208021"/>
            <a:ext cx="1747837" cy="31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sk-SK" altLang="sk-SK" sz="2400" b="1" dirty="0"/>
              <a:t>DESKTOP</a:t>
            </a:r>
          </a:p>
        </p:txBody>
      </p:sp>
      <p:pic>
        <p:nvPicPr>
          <p:cNvPr id="11" name="Picture 21" descr="https://upload.wikimedia.org/wikipedia/commons/6/66/Android_robo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458353" cy="54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845" y="2422539"/>
            <a:ext cx="1053592" cy="362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 descr="http://www.techribbon.com/wp-content/uploads/2015/04/visual_csharp_logo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666" y="1628800"/>
            <a:ext cx="797263" cy="611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26" descr="http://www.kudaw.com/assets/img/tecnologias/python_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r="26741"/>
          <a:stretch/>
        </p:blipFill>
        <p:spPr bwMode="auto">
          <a:xfrm>
            <a:off x="5710641" y="1990229"/>
            <a:ext cx="412929" cy="432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28" descr="http://wiki.instar.com/images/c/c4/QL-Box_Android_IP_Cam_Viewer_mouseOv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36" y="4437112"/>
            <a:ext cx="533834" cy="533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30" descr="https://upload.wikimedia.org/wikipedia/commons/thumb/3/35/Tux.svg/2000px-Tux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845" y="1990230"/>
            <a:ext cx="372945" cy="432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32" descr="https://upload.wikimedia.org/wikipedia/commons/c/c7/Windows_logo_-_20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420" y="1822844"/>
            <a:ext cx="408305" cy="447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" name="TextovéPole 76"/>
          <p:cNvSpPr txBox="1">
            <a:spLocks noChangeArrowheads="1"/>
          </p:cNvSpPr>
          <p:nvPr/>
        </p:nvSpPr>
        <p:spPr bwMode="auto">
          <a:xfrm>
            <a:off x="7064847" y="4546966"/>
            <a:ext cx="1747837" cy="31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sk-SK" altLang="sk-SK" sz="2400" b="1" dirty="0"/>
              <a:t>TABLET</a:t>
            </a:r>
          </a:p>
        </p:txBody>
      </p:sp>
      <p:pic>
        <p:nvPicPr>
          <p:cNvPr id="19" name="Picture 21" descr="https://upload.wikimedia.org/wikipedia/commons/6/66/Android_robo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472" y="4323731"/>
            <a:ext cx="458353" cy="54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0" name="TextovéPole 16"/>
          <p:cNvSpPr txBox="1">
            <a:spLocks noChangeArrowheads="1"/>
          </p:cNvSpPr>
          <p:nvPr/>
        </p:nvSpPr>
        <p:spPr bwMode="auto">
          <a:xfrm>
            <a:off x="739932" y="5786204"/>
            <a:ext cx="1747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sk-SK" altLang="sk-SK" sz="2400" b="1" dirty="0" smtClean="0"/>
              <a:t>KAMERA</a:t>
            </a:r>
            <a:endParaRPr lang="sk-SK" alt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26596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PTfin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98" y="692696"/>
            <a:ext cx="896099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</a:rPr>
              <a:t>Status projektu</a:t>
            </a:r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sk-SK" b="1" dirty="0" smtClean="0"/>
          </a:p>
          <a:p>
            <a:pPr>
              <a:defRPr/>
            </a:pPr>
            <a:r>
              <a:rPr lang="sk-SK" b="1" dirty="0" smtClean="0"/>
              <a:t>funkčný </a:t>
            </a:r>
            <a:r>
              <a:rPr lang="sk-SK" b="1" dirty="0"/>
              <a:t>prototyp </a:t>
            </a:r>
            <a:r>
              <a:rPr lang="sk-SK" dirty="0"/>
              <a:t>systému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b="1" dirty="0" smtClean="0"/>
              <a:t>pripravený pre </a:t>
            </a:r>
            <a:r>
              <a:rPr lang="sk-SK" b="1" dirty="0"/>
              <a:t>nasadenie </a:t>
            </a:r>
            <a:r>
              <a:rPr lang="sk-SK" dirty="0"/>
              <a:t>do </a:t>
            </a:r>
            <a:r>
              <a:rPr lang="sk-SK" dirty="0" smtClean="0"/>
              <a:t>prevádzky</a:t>
            </a:r>
            <a:endParaRPr lang="sk-SK" b="1" dirty="0" smtClean="0"/>
          </a:p>
          <a:p>
            <a:endParaRPr lang="sk-SK" b="1" dirty="0" smtClean="0"/>
          </a:p>
          <a:p>
            <a:pPr>
              <a:buNone/>
            </a:pP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Prínos projektu</a:t>
            </a:r>
          </a:p>
          <a:p>
            <a:r>
              <a:rPr lang="sk-SK" b="1" dirty="0" smtClean="0"/>
              <a:t> prehľad zamestnancov o stave voľných miest</a:t>
            </a:r>
          </a:p>
          <a:p>
            <a:r>
              <a:rPr lang="sk-SK" b="1" dirty="0" smtClean="0"/>
              <a:t> zjednodušenie obsluhy parkoviska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Picture 42" descr="http://icons.iconarchive.com/icons/visualpharm/must-have/256/Check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836712"/>
            <a:ext cx="1447502" cy="144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44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52</Words>
  <Application>Microsoft Office PowerPoint</Application>
  <PresentationFormat>Předvádění na obrazovce (4:3)</PresentationFormat>
  <Paragraphs>28</Paragraphs>
  <Slides>5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6" baseType="lpstr">
      <vt:lpstr>Motiv sady Office</vt:lpstr>
      <vt:lpstr>PARKING SYSTEM FOR FPT</vt:lpstr>
      <vt:lpstr>Zadanie</vt:lpstr>
      <vt:lpstr>Riešenie</vt:lpstr>
      <vt:lpstr>Prezentace aplikace PowerPoint</vt:lpstr>
      <vt:lpstr>Status projektu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maintt</cp:lastModifiedBy>
  <cp:revision>27</cp:revision>
  <dcterms:modified xsi:type="dcterms:W3CDTF">2016-01-20T10:16:59Z</dcterms:modified>
</cp:coreProperties>
</file>