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4" r:id="rId5"/>
    <p:sldId id="263" r:id="rId6"/>
    <p:sldId id="259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7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48134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72153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04186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699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6364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5159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564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2536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7509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798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0379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sk-SK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sk-SK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58CD3-547E-4A13-B9BE-564DC1E024D2}" type="datetimeFigureOut">
              <a:rPr lang="sk-SK" smtClean="0"/>
              <a:t>15. 1. 2016</a:t>
            </a:fld>
            <a:endParaRPr lang="sk-SK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8913C-2087-4167-A829-22CA34F8D07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970563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500" y="680309"/>
            <a:ext cx="5688632" cy="56680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8343"/>
            <a:ext cx="1187624" cy="1183320"/>
          </a:xfrm>
          <a:prstGeom prst="rect">
            <a:avLst/>
          </a:prstGeom>
        </p:spPr>
      </p:pic>
      <p:sp>
        <p:nvSpPr>
          <p:cNvPr id="10" name="Nadpis 1"/>
          <p:cNvSpPr txBox="1">
            <a:spLocks/>
          </p:cNvSpPr>
          <p:nvPr/>
        </p:nvSpPr>
        <p:spPr>
          <a:xfrm>
            <a:off x="56908" y="1163275"/>
            <a:ext cx="9075148" cy="870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3600" dirty="0" smtClean="0">
                <a:solidFill>
                  <a:schemeClr val="bg2">
                    <a:lumMod val="50000"/>
                  </a:schemeClr>
                </a:solidFill>
                <a:latin typeface="Franklin Gothic Heavy" pitchFamily="34" charset="0"/>
              </a:rPr>
              <a:t>Katedra počítačov a informatiky</a:t>
            </a:r>
            <a:endParaRPr lang="sk-SK" sz="3600" dirty="0">
              <a:solidFill>
                <a:schemeClr val="bg2">
                  <a:lumMod val="50000"/>
                </a:schemeClr>
              </a:solidFill>
              <a:latin typeface="Franklin Gothic Heavy" pitchFamily="34" charset="0"/>
            </a:endParaRPr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740237" y="2467744"/>
            <a:ext cx="7733485" cy="1470025"/>
          </a:xfrm>
        </p:spPr>
        <p:txBody>
          <a:bodyPr/>
          <a:lstStyle/>
          <a:p>
            <a:r>
              <a:rPr lang="sk-SK" dirty="0" smtClean="0">
                <a:latin typeface="Franklin Gothic Heavy" pitchFamily="34" charset="0"/>
              </a:rPr>
              <a:t>Interaktívna mapa budovy spoločnosti</a:t>
            </a:r>
            <a:endParaRPr lang="sk-SK" dirty="0">
              <a:latin typeface="Franklin Gothic Heavy" pitchFamily="34" charset="0"/>
            </a:endParaRPr>
          </a:p>
        </p:txBody>
      </p:sp>
      <p:sp>
        <p:nvSpPr>
          <p:cNvPr id="14" name="Podnadpis 13"/>
          <p:cNvSpPr>
            <a:spLocks noGrp="1"/>
          </p:cNvSpPr>
          <p:nvPr>
            <p:ph type="subTitle" idx="1"/>
          </p:nvPr>
        </p:nvSpPr>
        <p:spPr>
          <a:xfrm>
            <a:off x="478785" y="4221088"/>
            <a:ext cx="8208912" cy="1752600"/>
          </a:xfrm>
        </p:spPr>
        <p:txBody>
          <a:bodyPr>
            <a:normAutofit fontScale="55000" lnSpcReduction="20000"/>
          </a:bodyPr>
          <a:lstStyle/>
          <a:p>
            <a:r>
              <a:rPr lang="sk-SK" dirty="0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Vlastník projektu: Branislav </a:t>
            </a:r>
            <a:r>
              <a:rPr lang="sk-SK" dirty="0" err="1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Targoš</a:t>
            </a:r>
            <a:r>
              <a:rPr lang="sk-SK" dirty="0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,</a:t>
            </a:r>
          </a:p>
          <a:p>
            <a:endParaRPr lang="sk-SK" dirty="0" smtClean="0">
              <a:solidFill>
                <a:schemeClr val="tx1">
                  <a:lumMod val="85000"/>
                </a:schemeClr>
              </a:solidFill>
              <a:latin typeface="Franklin Gothic Heavy" pitchFamily="34" charset="0"/>
            </a:endParaRPr>
          </a:p>
          <a:p>
            <a:r>
              <a:rPr lang="sk-SK" dirty="0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Mentor TUKE: Miroslav </a:t>
            </a:r>
            <a:r>
              <a:rPr lang="sk-SK" dirty="0" err="1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Biňas</a:t>
            </a:r>
            <a:r>
              <a:rPr lang="sk-SK" dirty="0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,</a:t>
            </a:r>
          </a:p>
          <a:p>
            <a:endParaRPr lang="sk-SK" dirty="0" smtClean="0">
              <a:solidFill>
                <a:schemeClr val="tx1">
                  <a:lumMod val="85000"/>
                </a:schemeClr>
              </a:solidFill>
              <a:latin typeface="Franklin Gothic Heavy" pitchFamily="34" charset="0"/>
            </a:endParaRPr>
          </a:p>
          <a:p>
            <a:r>
              <a:rPr lang="sk-SK" dirty="0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Tím číslo 16: Ondrej </a:t>
            </a:r>
            <a:r>
              <a:rPr lang="sk-SK" dirty="0" err="1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Matija</a:t>
            </a:r>
            <a:r>
              <a:rPr lang="sk-SK" dirty="0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, Michal Pavlík, Michal </a:t>
            </a:r>
            <a:r>
              <a:rPr lang="sk-SK" dirty="0" err="1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Savinec</a:t>
            </a:r>
            <a:r>
              <a:rPr lang="sk-SK" dirty="0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, Michal </a:t>
            </a:r>
            <a:r>
              <a:rPr lang="sk-SK" dirty="0" err="1" smtClean="0">
                <a:solidFill>
                  <a:schemeClr val="tx1">
                    <a:lumMod val="85000"/>
                  </a:schemeClr>
                </a:solidFill>
                <a:latin typeface="Franklin Gothic Heavy" pitchFamily="34" charset="0"/>
              </a:rPr>
              <a:t>Szilágyi</a:t>
            </a:r>
            <a:endParaRPr lang="sk-SK" dirty="0" smtClean="0">
              <a:solidFill>
                <a:schemeClr val="tx1">
                  <a:lumMod val="85000"/>
                </a:schemeClr>
              </a:solidFill>
              <a:latin typeface="Franklin Gothic Heavy" pitchFamily="34" charset="0"/>
            </a:endParaRPr>
          </a:p>
          <a:p>
            <a:endParaRPr lang="sk-SK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910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21536E-6 L -0.42517 -0.430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67" y="-215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nodeType="withEffect">
                                  <p:stCondLst>
                                    <p:cond delay="22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2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54000">
              <a:schemeClr val="bg2">
                <a:lumMod val="94000"/>
                <a:lumOff val="6000"/>
                <a:alpha val="83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3246"/>
            <a:ext cx="9143999" cy="377475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atin typeface="Franklin Gothic Heavy" pitchFamily="34" charset="0"/>
              </a:rPr>
              <a:t>Prečo?</a:t>
            </a:r>
            <a:endParaRPr lang="sk-SK" dirty="0">
              <a:latin typeface="Franklin Gothic Heavy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>
                <a:latin typeface="Franklin Gothic Medium" pitchFamily="34" charset="0"/>
              </a:rPr>
              <a:t>Spoznávanie,</a:t>
            </a:r>
          </a:p>
          <a:p>
            <a:r>
              <a:rPr lang="sk-SK" dirty="0" smtClean="0">
                <a:latin typeface="Franklin Gothic Medium" pitchFamily="34" charset="0"/>
              </a:rPr>
              <a:t>Komunikácia,</a:t>
            </a:r>
          </a:p>
          <a:p>
            <a:r>
              <a:rPr lang="sk-SK" dirty="0" smtClean="0">
                <a:latin typeface="Franklin Gothic Medium" pitchFamily="34" charset="0"/>
              </a:rPr>
              <a:t>Akcie,</a:t>
            </a:r>
          </a:p>
          <a:p>
            <a:r>
              <a:rPr lang="sk-SK" dirty="0" smtClean="0">
                <a:latin typeface="Franklin Gothic Medium" pitchFamily="34" charset="0"/>
              </a:rPr>
              <a:t>Práca...</a:t>
            </a:r>
            <a:endParaRPr lang="sk-SK" dirty="0">
              <a:latin typeface="Franklin Gothic Medium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8343"/>
            <a:ext cx="1187624" cy="118332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261092"/>
            <a:ext cx="4705269" cy="250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66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54000">
              <a:schemeClr val="bg2">
                <a:lumMod val="94000"/>
                <a:lumOff val="6000"/>
                <a:alpha val="83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3246"/>
            <a:ext cx="9143999" cy="377475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atin typeface="Franklin Gothic Heavy" pitchFamily="34" charset="0"/>
              </a:rPr>
              <a:t>Ako?</a:t>
            </a:r>
            <a:endParaRPr lang="sk-SK" dirty="0">
              <a:latin typeface="Franklin Gothic Heavy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>
                <a:latin typeface="Franklin Gothic Medium" pitchFamily="34" charset="0"/>
              </a:rPr>
              <a:t>Java</a:t>
            </a:r>
            <a:r>
              <a:rPr lang="sk-SK" dirty="0" smtClean="0">
                <a:latin typeface="Franklin Gothic Medium" pitchFamily="34" charset="0"/>
              </a:rPr>
              <a:t> EE</a:t>
            </a:r>
          </a:p>
          <a:p>
            <a:r>
              <a:rPr lang="sk-SK" dirty="0" smtClean="0">
                <a:latin typeface="Franklin Gothic Medium" pitchFamily="34" charset="0"/>
              </a:rPr>
              <a:t>JS</a:t>
            </a:r>
          </a:p>
          <a:p>
            <a:r>
              <a:rPr lang="sk-SK" dirty="0" err="1" smtClean="0">
                <a:latin typeface="Franklin Gothic Medium" pitchFamily="34" charset="0"/>
              </a:rPr>
              <a:t>Java</a:t>
            </a:r>
            <a:r>
              <a:rPr lang="sk-SK" dirty="0" smtClean="0">
                <a:latin typeface="Franklin Gothic Medium" pitchFamily="34" charset="0"/>
              </a:rPr>
              <a:t> server </a:t>
            </a:r>
            <a:r>
              <a:rPr lang="sk-SK" dirty="0" err="1" smtClean="0">
                <a:latin typeface="Franklin Gothic Medium" pitchFamily="34" charset="0"/>
              </a:rPr>
              <a:t>faces</a:t>
            </a:r>
            <a:r>
              <a:rPr lang="sk-SK" dirty="0" smtClean="0">
                <a:latin typeface="Franklin Gothic Medium" pitchFamily="34" charset="0"/>
              </a:rPr>
              <a:t> (JSF)</a:t>
            </a:r>
          </a:p>
          <a:p>
            <a:r>
              <a:rPr lang="sk-SK" dirty="0" smtClean="0">
                <a:latin typeface="Franklin Gothic Medium" pitchFamily="34" charset="0"/>
              </a:rPr>
              <a:t>HTML5</a:t>
            </a:r>
          </a:p>
          <a:p>
            <a:r>
              <a:rPr lang="sk-SK" dirty="0" err="1" smtClean="0">
                <a:latin typeface="Franklin Gothic Medium" pitchFamily="34" charset="0"/>
              </a:rPr>
              <a:t>MySQL</a:t>
            </a:r>
            <a:endParaRPr lang="sk-SK" dirty="0" smtClean="0">
              <a:latin typeface="Franklin Gothic Medium" pitchFamily="34" charset="0"/>
            </a:endParaRPr>
          </a:p>
          <a:p>
            <a:r>
              <a:rPr lang="sk-SK" dirty="0" smtClean="0">
                <a:latin typeface="Franklin Gothic Medium" pitchFamily="34" charset="0"/>
              </a:rPr>
              <a:t>CSS</a:t>
            </a:r>
          </a:p>
          <a:p>
            <a:endParaRPr lang="sk-SK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8343"/>
            <a:ext cx="1187624" cy="118332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60" y="5733256"/>
            <a:ext cx="1008112" cy="100811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334" y="2083302"/>
            <a:ext cx="1367942" cy="170158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261663"/>
            <a:ext cx="2204285" cy="815486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04864"/>
            <a:ext cx="2371214" cy="109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05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_2016116113554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134.892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20688"/>
            <a:ext cx="9144000" cy="5683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20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54000">
              <a:schemeClr val="bg2">
                <a:lumMod val="94000"/>
                <a:lumOff val="6000"/>
                <a:alpha val="83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3246"/>
            <a:ext cx="9143999" cy="377475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atin typeface="Franklin Gothic Heavy" pitchFamily="34" charset="0"/>
              </a:rPr>
              <a:t>Zhrnutie</a:t>
            </a:r>
            <a:endParaRPr lang="sk-SK" dirty="0">
              <a:latin typeface="Franklin Gothic Heavy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>
                <a:latin typeface="Franklin Gothic Medium" pitchFamily="34" charset="0"/>
              </a:rPr>
              <a:t>Pripravený na použitie,</a:t>
            </a:r>
          </a:p>
          <a:p>
            <a:r>
              <a:rPr lang="sk-SK" dirty="0" smtClean="0">
                <a:latin typeface="Franklin Gothic Medium" pitchFamily="34" charset="0"/>
              </a:rPr>
              <a:t>Vhodný aj pre iných</a:t>
            </a:r>
          </a:p>
          <a:p>
            <a:endParaRPr lang="sk-SK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8343"/>
            <a:ext cx="1187624" cy="118332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680000">
            <a:off x="139369" y="3408539"/>
            <a:ext cx="3860926" cy="28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68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3246"/>
            <a:ext cx="9143999" cy="377475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66" y="544028"/>
            <a:ext cx="5688632" cy="56680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8343"/>
            <a:ext cx="1187624" cy="1183320"/>
          </a:xfrm>
          <a:prstGeom prst="rect">
            <a:avLst/>
          </a:prstGeom>
        </p:spPr>
      </p:pic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740237" y="2467744"/>
            <a:ext cx="7733485" cy="1470025"/>
          </a:xfrm>
        </p:spPr>
        <p:txBody>
          <a:bodyPr/>
          <a:lstStyle/>
          <a:p>
            <a:r>
              <a:rPr lang="sk-SK" dirty="0" smtClean="0">
                <a:latin typeface="Franklin Gothic Heavy" pitchFamily="34" charset="0"/>
              </a:rPr>
              <a:t>Ďakujem za pozornosť</a:t>
            </a:r>
            <a:endParaRPr lang="sk-SK" dirty="0">
              <a:latin typeface="Franklin Gothic Heavy" pitchFamily="34" charset="0"/>
            </a:endParaRPr>
          </a:p>
        </p:txBody>
      </p:sp>
      <p:sp>
        <p:nvSpPr>
          <p:cNvPr id="14" name="Podnadpis 13"/>
          <p:cNvSpPr>
            <a:spLocks noGrp="1"/>
          </p:cNvSpPr>
          <p:nvPr>
            <p:ph type="subTitle" idx="1"/>
          </p:nvPr>
        </p:nvSpPr>
        <p:spPr>
          <a:xfrm>
            <a:off x="478785" y="4221088"/>
            <a:ext cx="8208912" cy="1752600"/>
          </a:xfrm>
        </p:spPr>
        <p:txBody>
          <a:bodyPr>
            <a:normAutofit/>
          </a:bodyPr>
          <a:lstStyle/>
          <a:p>
            <a:r>
              <a:rPr lang="sk-SK" dirty="0" smtClean="0">
                <a:latin typeface="Franklin Gothic Heavy" pitchFamily="34" charset="0"/>
              </a:rPr>
              <a:t>20.01.2016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44623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uiExpand="1" build="p"/>
    </p:bldLst>
  </p:timing>
</p:sld>
</file>

<file path=ppt/theme/theme1.xml><?xml version="1.0" encoding="utf-8"?>
<a:theme xmlns:a="http://schemas.openxmlformats.org/drawingml/2006/main" name="Motiv systému Office">
  <a:themeElements>
    <a:clrScheme name="NeSS">
      <a:dk1>
        <a:srgbClr val="000000"/>
      </a:dk1>
      <a:lt1>
        <a:srgbClr val="FFFFFF"/>
      </a:lt1>
      <a:dk2>
        <a:srgbClr val="166AB2"/>
      </a:dk2>
      <a:lt2>
        <a:srgbClr val="FFFFFF"/>
      </a:lt2>
      <a:accent1>
        <a:srgbClr val="0000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7E3BC"/>
      </a:accent6>
      <a:hlink>
        <a:srgbClr val="E36C09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</TotalTime>
  <Words>72</Words>
  <Application>Microsoft Office PowerPoint</Application>
  <PresentationFormat>Předvádění na obrazovce (4:3)</PresentationFormat>
  <Paragraphs>24</Paragraphs>
  <Slides>6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Interaktívna mapa budovy spoločnosti</vt:lpstr>
      <vt:lpstr>Prečo?</vt:lpstr>
      <vt:lpstr>Ako?</vt:lpstr>
      <vt:lpstr>Prezentace aplikace PowerPoint</vt:lpstr>
      <vt:lpstr>Zhrnutie</vt:lpstr>
      <vt:lpstr>Ďakujem za pozornosť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MAFIJANIK</dc:creator>
  <cp:lastModifiedBy>MAFIJANIK</cp:lastModifiedBy>
  <cp:revision>41</cp:revision>
  <dcterms:created xsi:type="dcterms:W3CDTF">2016-01-15T10:51:19Z</dcterms:created>
  <dcterms:modified xsi:type="dcterms:W3CDTF">2016-01-17T00:10:11Z</dcterms:modified>
</cp:coreProperties>
</file>