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BDD24-E146-4A63-867C-43B9DAC36C36}" type="datetimeFigureOut">
              <a:rPr lang="sk-SK" smtClean="0"/>
              <a:pPr/>
              <a:t>20. 1. 2016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15C43-AED6-4110-A43E-59492E3E63E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5221977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60849"/>
            <a:ext cx="9144000" cy="1539602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chemeClr val="bg1"/>
                </a:solidFill>
              </a:rPr>
              <a:t>POS Android APK pre reg. pokladnice EURO-50 (USB) a EURO-150 (USB) </a:t>
            </a: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941168"/>
            <a:ext cx="9144000" cy="148701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k-SK" sz="3000" dirty="0" smtClean="0">
                <a:solidFill>
                  <a:schemeClr val="bg1"/>
                </a:solidFill>
              </a:rPr>
              <a:t>Filip Kriak, Pavol Kolesár, Silvia Korčeková, Róbert Mikita</a:t>
            </a:r>
          </a:p>
          <a:p>
            <a:pPr algn="l"/>
            <a:r>
              <a:rPr lang="sk-SK" sz="3000" dirty="0" smtClean="0">
                <a:solidFill>
                  <a:schemeClr val="bg1"/>
                </a:solidFill>
              </a:rPr>
              <a:t>Vlastník produktu Elcom: Peter Rendeš </a:t>
            </a:r>
          </a:p>
          <a:p>
            <a:pPr algn="l"/>
            <a:r>
              <a:rPr lang="sk-SK" sz="3000" dirty="0" smtClean="0">
                <a:solidFill>
                  <a:schemeClr val="bg1"/>
                </a:solidFill>
              </a:rPr>
              <a:t>Vlastník produktu TUKE: Norbert Ádám, Slavomír Šimoňák </a:t>
            </a:r>
            <a:endParaRPr lang="sk-SK" sz="3000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132856" y="11663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14</a:t>
            </a: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1026" name="Picture 2" descr="C:\Users\Silvushka\Desktop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620688"/>
            <a:ext cx="3715613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bg1"/>
                </a:solidFill>
                <a:hlinkClick r:id="rId2"/>
              </a:rPr>
              <a:t>https://</a:t>
            </a:r>
            <a:r>
              <a:rPr lang="sk-SK" dirty="0" smtClean="0">
                <a:solidFill>
                  <a:schemeClr val="bg1"/>
                </a:solidFill>
                <a:hlinkClick r:id="rId2"/>
              </a:rPr>
              <a:t>vimeo.com/152219770</a:t>
            </a:r>
            <a:r>
              <a:rPr lang="sk-SK" dirty="0" smtClean="0">
                <a:solidFill>
                  <a:schemeClr val="bg1"/>
                </a:solidFill>
              </a:rPr>
              <a:t/>
            </a:r>
            <a:br>
              <a:rPr lang="sk-SK" dirty="0" smtClean="0">
                <a:solidFill>
                  <a:schemeClr val="bg1"/>
                </a:solidFill>
              </a:rPr>
            </a:br>
            <a:endParaRPr lang="sk-SK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46</Words>
  <Application>Microsoft Office PowerPoint</Application>
  <PresentationFormat>Prezentácia na obrazovke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POS Android APK pre reg. pokladnice EURO-50 (USB) a EURO-150 (USB) </vt:lpstr>
      <vt:lpstr>https://vimeo.com/152219770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 Android APK pre reg. pokladnice EURO-50 (USB) a EURO-150 (USB)</dc:title>
  <dc:creator>Silvushka</dc:creator>
  <cp:lastModifiedBy>uk</cp:lastModifiedBy>
  <cp:revision>4</cp:revision>
  <dcterms:created xsi:type="dcterms:W3CDTF">2016-01-18T21:45:57Z</dcterms:created>
  <dcterms:modified xsi:type="dcterms:W3CDTF">2016-01-20T13:08:59Z</dcterms:modified>
</cp:coreProperties>
</file>