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4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8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2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4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0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8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6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3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7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4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4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7CEC-13F4-4836-BE0A-585930BCD7C6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6C0B1-AA7A-42BC-820A-4C74870D5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3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youtu.be/sZ77ZZ1jv4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569" y="2320990"/>
            <a:ext cx="12147082" cy="636822"/>
          </a:xfrm>
        </p:spPr>
        <p:txBody>
          <a:bodyPr>
            <a:noAutofit/>
          </a:bodyPr>
          <a:lstStyle/>
          <a:p>
            <a:pPr algn="l"/>
            <a:r>
              <a:rPr lang="en-GB" sz="3700" b="1" dirty="0">
                <a:solidFill>
                  <a:srgbClr val="EC6602"/>
                </a:solidFill>
                <a:latin typeface="+mn-lt"/>
              </a:rPr>
              <a:t/>
            </a:r>
            <a:br>
              <a:rPr lang="en-GB" sz="3700" b="1" dirty="0">
                <a:solidFill>
                  <a:srgbClr val="EC6602"/>
                </a:solidFill>
                <a:latin typeface="+mn-lt"/>
              </a:rPr>
            </a:br>
            <a:r>
              <a:rPr lang="sk-SK" sz="3700" b="1" dirty="0" smtClean="0">
                <a:solidFill>
                  <a:srgbClr val="EC6602"/>
                </a:solidFill>
                <a:latin typeface="+mn-lt"/>
              </a:rPr>
              <a:t>35. </a:t>
            </a:r>
            <a:r>
              <a:rPr lang="en-GB" sz="3700" b="1" dirty="0" err="1" smtClean="0">
                <a:solidFill>
                  <a:srgbClr val="EC6602"/>
                </a:solidFill>
                <a:latin typeface="+mn-lt"/>
              </a:rPr>
              <a:t>Vzdialený</a:t>
            </a:r>
            <a:r>
              <a:rPr lang="en-GB" sz="3700" b="1" dirty="0" smtClean="0">
                <a:solidFill>
                  <a:srgbClr val="EC6602"/>
                </a:solidFill>
                <a:latin typeface="+mn-lt"/>
              </a:rPr>
              <a:t> </a:t>
            </a:r>
            <a:r>
              <a:rPr lang="en-GB" sz="3700" b="1" dirty="0" err="1">
                <a:solidFill>
                  <a:srgbClr val="EC6602"/>
                </a:solidFill>
                <a:latin typeface="+mn-lt"/>
              </a:rPr>
              <a:t>asistent</a:t>
            </a:r>
            <a:r>
              <a:rPr lang="en-GB" sz="3700" b="1" dirty="0">
                <a:solidFill>
                  <a:srgbClr val="EC6602"/>
                </a:solidFill>
                <a:latin typeface="+mn-lt"/>
              </a:rPr>
              <a:t> pre </a:t>
            </a:r>
            <a:r>
              <a:rPr lang="en-GB" sz="3700" b="1" dirty="0" err="1" smtClean="0">
                <a:solidFill>
                  <a:srgbClr val="EC6602"/>
                </a:solidFill>
                <a:latin typeface="+mn-lt"/>
              </a:rPr>
              <a:t>poskytovanie</a:t>
            </a:r>
            <a:r>
              <a:rPr lang="en-GB" sz="3700" b="1" dirty="0" smtClean="0">
                <a:solidFill>
                  <a:srgbClr val="EC6602"/>
                </a:solidFill>
                <a:latin typeface="+mn-lt"/>
              </a:rPr>
              <a:t> </a:t>
            </a:r>
            <a:r>
              <a:rPr lang="en-GB" sz="3700" b="1" dirty="0" err="1" smtClean="0">
                <a:solidFill>
                  <a:srgbClr val="EC6602"/>
                </a:solidFill>
                <a:latin typeface="+mn-lt"/>
              </a:rPr>
              <a:t>technickej</a:t>
            </a:r>
            <a:r>
              <a:rPr lang="en-GB" sz="3700" b="1" dirty="0" smtClean="0">
                <a:solidFill>
                  <a:srgbClr val="EC6602"/>
                </a:solidFill>
                <a:latin typeface="+mn-lt"/>
              </a:rPr>
              <a:t> </a:t>
            </a:r>
            <a:r>
              <a:rPr lang="en-GB" sz="3700" b="1" dirty="0" err="1" smtClean="0">
                <a:solidFill>
                  <a:srgbClr val="EC6602"/>
                </a:solidFill>
                <a:latin typeface="+mn-lt"/>
              </a:rPr>
              <a:t>podpory</a:t>
            </a:r>
            <a:r>
              <a:rPr lang="en-GB" sz="3700" b="1" dirty="0" smtClean="0">
                <a:solidFill>
                  <a:srgbClr val="EC6602"/>
                </a:solidFill>
                <a:latin typeface="+mn-lt"/>
              </a:rPr>
              <a:t> </a:t>
            </a:r>
            <a:endParaRPr lang="en-GB" sz="3700" b="1" dirty="0">
              <a:solidFill>
                <a:srgbClr val="EC660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569" y="3018799"/>
            <a:ext cx="10811338" cy="79696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50000"/>
              </a:lnSpc>
            </a:pPr>
            <a:r>
              <a:rPr lang="sk-SK" sz="2000" b="1" dirty="0" smtClean="0"/>
              <a:t>Členovia tímu: </a:t>
            </a:r>
            <a:r>
              <a:rPr lang="sk-SK" sz="2000" dirty="0" smtClean="0"/>
              <a:t>Martin </a:t>
            </a:r>
            <a:r>
              <a:rPr lang="sk-SK" sz="2000" dirty="0" err="1" smtClean="0"/>
              <a:t>Nguyen</a:t>
            </a:r>
            <a:r>
              <a:rPr lang="sk-SK" sz="2000" dirty="0" smtClean="0"/>
              <a:t>, Daniel </a:t>
            </a:r>
            <a:r>
              <a:rPr lang="sk-SK" sz="2000" dirty="0" err="1" smtClean="0"/>
              <a:t>Slinčák</a:t>
            </a:r>
            <a:r>
              <a:rPr lang="sk-SK" sz="2000" dirty="0" smtClean="0"/>
              <a:t>, Miroslav Kulifaj, Róbert </a:t>
            </a:r>
            <a:r>
              <a:rPr lang="sk-SK" sz="2000" dirty="0" err="1" smtClean="0"/>
              <a:t>Rauch</a:t>
            </a:r>
            <a:endParaRPr lang="sk-SK" sz="2000" b="1" dirty="0"/>
          </a:p>
          <a:p>
            <a:pPr algn="l">
              <a:lnSpc>
                <a:spcPct val="50000"/>
              </a:lnSpc>
            </a:pPr>
            <a:r>
              <a:rPr lang="sk-SK" sz="2000" b="1" dirty="0" smtClean="0"/>
              <a:t>Mentor z KPI:</a:t>
            </a:r>
            <a:r>
              <a:rPr lang="sk-SK" sz="2000" dirty="0" smtClean="0"/>
              <a:t> doc. Ing. Peter Drotár PhD.</a:t>
            </a:r>
          </a:p>
          <a:p>
            <a:pPr algn="l">
              <a:lnSpc>
                <a:spcPct val="50000"/>
              </a:lnSpc>
            </a:pPr>
            <a:r>
              <a:rPr lang="sk-SK" sz="2000" b="1" dirty="0" smtClean="0"/>
              <a:t>Vlastník produktu: </a:t>
            </a:r>
            <a:r>
              <a:rPr lang="sk-SK" sz="2000" dirty="0" smtClean="0"/>
              <a:t>Ing. Ján </a:t>
            </a:r>
            <a:r>
              <a:rPr lang="sk-SK" sz="2000" dirty="0" err="1" smtClean="0"/>
              <a:t>Majoroš</a:t>
            </a:r>
            <a:r>
              <a:rPr lang="sk-SK" sz="2000" dirty="0" smtClean="0"/>
              <a:t>, Lukáš Borovsky</a:t>
            </a:r>
          </a:p>
          <a:p>
            <a:pPr algn="l">
              <a:lnSpc>
                <a:spcPct val="50000"/>
              </a:lnSpc>
            </a:pPr>
            <a:endParaRPr lang="sk-SK" sz="2000" b="1" dirty="0"/>
          </a:p>
          <a:p>
            <a:pPr algn="l">
              <a:lnSpc>
                <a:spcPct val="50000"/>
              </a:lnSpc>
            </a:pPr>
            <a:endParaRPr lang="sk-SK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4" y="0"/>
            <a:ext cx="2930493" cy="1172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831" y="6351373"/>
            <a:ext cx="1336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5. Február 2020</a:t>
            </a:r>
            <a:endParaRPr lang="en-GB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96" y="3740493"/>
            <a:ext cx="3843647" cy="128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96" y="67197"/>
            <a:ext cx="1312948" cy="13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EC6602"/>
                </a:solidFill>
                <a:latin typeface="+mn-lt"/>
              </a:rPr>
              <a:t>Motivácia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371"/>
            <a:ext cx="10515600" cy="3022880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Pamätáte </a:t>
            </a:r>
            <a:r>
              <a:rPr lang="sk-SK" dirty="0" smtClean="0"/>
              <a:t>si na program </a:t>
            </a:r>
            <a:r>
              <a:rPr lang="sk-SK" dirty="0" err="1" smtClean="0"/>
              <a:t>TeamViewer</a:t>
            </a:r>
            <a:r>
              <a:rPr lang="sk-SK" dirty="0" smtClean="0"/>
              <a:t>?</a:t>
            </a:r>
          </a:p>
          <a:p>
            <a:pPr lvl="1"/>
            <a:r>
              <a:rPr lang="sk-SK" dirty="0" smtClean="0"/>
              <a:t>Asistencia </a:t>
            </a:r>
            <a:r>
              <a:rPr lang="en-US" dirty="0" smtClean="0"/>
              <a:t>PC – PC</a:t>
            </a:r>
            <a:endParaRPr lang="sk-SK" dirty="0"/>
          </a:p>
          <a:p>
            <a:r>
              <a:rPr lang="sk-SK" dirty="0" smtClean="0"/>
              <a:t>Čo ak potrebujem pomoc v reálnom svete?</a:t>
            </a:r>
          </a:p>
          <a:p>
            <a:pPr lvl="1"/>
            <a:r>
              <a:rPr lang="sk-SK" dirty="0" smtClean="0"/>
              <a:t>Doterajšie prístupy takúto pomoc neumožňujú (klasický telefonát, </a:t>
            </a:r>
            <a:r>
              <a:rPr lang="sk-SK" dirty="0" err="1" smtClean="0"/>
              <a:t>videohovor</a:t>
            </a:r>
            <a:r>
              <a:rPr lang="sk-SK" dirty="0" smtClean="0"/>
              <a:t>)</a:t>
            </a:r>
            <a:endParaRPr lang="en-US" dirty="0" smtClean="0"/>
          </a:p>
          <a:p>
            <a:r>
              <a:rPr lang="sk-SK" dirty="0" smtClean="0"/>
              <a:t>Riešenie jednoduchých problémov je časovo a finančne </a:t>
            </a:r>
            <a:r>
              <a:rPr lang="sk-SK" dirty="0" smtClean="0"/>
              <a:t>náročné</a:t>
            </a:r>
            <a:endParaRPr lang="sk-SK" dirty="0"/>
          </a:p>
          <a:p>
            <a:pPr lvl="1"/>
            <a:r>
              <a:rPr lang="sk-SK" dirty="0"/>
              <a:t>Pomoc pri skladaní nového PC? – vyžaduje prítomnosť </a:t>
            </a:r>
            <a:r>
              <a:rPr lang="sk-SK" dirty="0" smtClean="0"/>
              <a:t>známych</a:t>
            </a:r>
            <a:endParaRPr lang="sk-SK" dirty="0" smtClean="0"/>
          </a:p>
          <a:p>
            <a:pPr lvl="1"/>
            <a:r>
              <a:rPr lang="sk-SK" dirty="0" smtClean="0"/>
              <a:t>Nastavovanie banálnych vecí? – vyžaduje výjazd </a:t>
            </a:r>
            <a:r>
              <a:rPr lang="sk-SK" dirty="0" smtClean="0"/>
              <a:t>technika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71" y="4591251"/>
            <a:ext cx="2102815" cy="2102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77" y="4533804"/>
            <a:ext cx="2199068" cy="2199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91" y="4591251"/>
            <a:ext cx="996076" cy="996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36" y="5655686"/>
            <a:ext cx="1077186" cy="10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5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EC6602"/>
                </a:solidFill>
                <a:latin typeface="+mn-lt"/>
              </a:rPr>
              <a:t>Riešenie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063"/>
            <a:ext cx="10515600" cy="4351338"/>
          </a:xfrm>
        </p:spPr>
        <p:txBody>
          <a:bodyPr/>
          <a:lstStyle/>
          <a:p>
            <a:r>
              <a:rPr lang="sk-SK" dirty="0" smtClean="0"/>
              <a:t>Kombinácia:</a:t>
            </a:r>
          </a:p>
          <a:p>
            <a:pPr lvl="1"/>
            <a:r>
              <a:rPr lang="en-GB" dirty="0" smtClean="0"/>
              <a:t>Peer-to-Peer </a:t>
            </a:r>
            <a:r>
              <a:rPr lang="sk-SK" dirty="0" smtClean="0"/>
              <a:t>audiovizuálna </a:t>
            </a:r>
            <a:r>
              <a:rPr lang="sk-SK" dirty="0" smtClean="0"/>
              <a:t>pomoc </a:t>
            </a:r>
            <a:r>
              <a:rPr lang="en-GB" dirty="0" smtClean="0"/>
              <a:t>(</a:t>
            </a:r>
            <a:r>
              <a:rPr lang="sk-SK" dirty="0" smtClean="0"/>
              <a:t>Hlas</a:t>
            </a:r>
            <a:r>
              <a:rPr lang="en-GB" dirty="0" smtClean="0"/>
              <a:t> </a:t>
            </a:r>
            <a:r>
              <a:rPr lang="en-GB" dirty="0" smtClean="0"/>
              <a:t>+</a:t>
            </a:r>
            <a:r>
              <a:rPr lang="sk-SK" dirty="0" smtClean="0"/>
              <a:t> </a:t>
            </a:r>
            <a:r>
              <a:rPr lang="sk-SK" dirty="0" smtClean="0"/>
              <a:t>video</a:t>
            </a:r>
            <a:r>
              <a:rPr lang="en-GB" dirty="0" smtClean="0"/>
              <a:t>)</a:t>
            </a:r>
            <a:endParaRPr lang="sk-SK" dirty="0" smtClean="0"/>
          </a:p>
          <a:p>
            <a:pPr lvl="1"/>
            <a:r>
              <a:rPr lang="sk-SK" dirty="0"/>
              <a:t>V</a:t>
            </a:r>
            <a:r>
              <a:rPr lang="sk-SK" dirty="0" smtClean="0"/>
              <a:t>yužitie technológie AR (</a:t>
            </a:r>
            <a:r>
              <a:rPr lang="sk-SK" dirty="0" smtClean="0"/>
              <a:t>Rozšíren</a:t>
            </a:r>
            <a:r>
              <a:rPr lang="sk-SK" dirty="0"/>
              <a:t>á</a:t>
            </a:r>
            <a:r>
              <a:rPr lang="sk-SK" dirty="0" smtClean="0"/>
              <a:t> realita)</a:t>
            </a:r>
            <a:endParaRPr lang="sk-SK" dirty="0" smtClean="0"/>
          </a:p>
          <a:p>
            <a:pPr lvl="1"/>
            <a:r>
              <a:rPr lang="sk-SK" dirty="0" smtClean="0"/>
              <a:t>Multiplatformová aplikácia</a:t>
            </a:r>
          </a:p>
          <a:p>
            <a:endParaRPr lang="sk-SK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62" y="663613"/>
            <a:ext cx="2054150" cy="205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3" y="3320759"/>
            <a:ext cx="5285297" cy="3310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90" y="2665299"/>
            <a:ext cx="6514310" cy="40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6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EC6602"/>
                </a:solidFill>
                <a:latin typeface="+mn-lt"/>
              </a:rPr>
              <a:t>Architekt</a:t>
            </a:r>
            <a:r>
              <a:rPr lang="sk-SK" sz="3600" b="1" dirty="0" err="1" smtClean="0">
                <a:solidFill>
                  <a:srgbClr val="EC6602"/>
                </a:solidFill>
                <a:latin typeface="+mn-lt"/>
              </a:rPr>
              <a:t>úra</a:t>
            </a:r>
            <a:endParaRPr lang="en-GB" sz="3600" dirty="0">
              <a:latin typeface="+mn-lt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00" y="5110064"/>
            <a:ext cx="756715" cy="75671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79" y="5948379"/>
            <a:ext cx="785851" cy="785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95" y="5279799"/>
            <a:ext cx="1337159" cy="1337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32" y="4593568"/>
            <a:ext cx="1106750" cy="110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8" y="4760029"/>
            <a:ext cx="940289" cy="940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10" y="5363703"/>
            <a:ext cx="1253255" cy="1253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10" y="4990937"/>
            <a:ext cx="909152" cy="909152"/>
          </a:xfrm>
          <a:prstGeom prst="rect">
            <a:avLst/>
          </a:prstGeom>
        </p:spPr>
      </p:pic>
      <p:pic>
        <p:nvPicPr>
          <p:cNvPr id="1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88" y="5110064"/>
            <a:ext cx="756715" cy="756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72" y="5948379"/>
            <a:ext cx="785851" cy="785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98" y="4990937"/>
            <a:ext cx="909152" cy="9091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38" y="5363702"/>
            <a:ext cx="1253255" cy="1253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3646" y="3976918"/>
            <a:ext cx="1253255" cy="12532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62" y="-712273"/>
            <a:ext cx="6701124" cy="57975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11" y="4187748"/>
            <a:ext cx="2397314" cy="10054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2" y="4187748"/>
            <a:ext cx="2397314" cy="10054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17" y="1740314"/>
            <a:ext cx="1410829" cy="16874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76" y="2167400"/>
            <a:ext cx="2031242" cy="5145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39" y="2698319"/>
            <a:ext cx="2492402" cy="8567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12" y="888880"/>
            <a:ext cx="1805639" cy="11048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26" y="2122041"/>
            <a:ext cx="810985" cy="12659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7488" y="5801351"/>
            <a:ext cx="105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Operátor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551108" y="5805663"/>
            <a:ext cx="117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Používateľ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49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 smtClean="0">
                <a:solidFill>
                  <a:srgbClr val="EC6602"/>
                </a:solidFill>
                <a:latin typeface="+mn-lt"/>
              </a:rPr>
              <a:t>Videoukážka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5829214"/>
            <a:ext cx="10515600" cy="4480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youtu.be/sZ77ZZ1jv4g</a:t>
            </a:r>
            <a:r>
              <a:rPr lang="sk-SK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05" y="1392194"/>
            <a:ext cx="7208108" cy="40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EC6602"/>
                </a:solidFill>
                <a:latin typeface="+mn-lt"/>
              </a:rPr>
              <a:t>V</a:t>
            </a:r>
            <a:r>
              <a:rPr lang="sk-SK" sz="3600" b="1" dirty="0" err="1" smtClean="0">
                <a:solidFill>
                  <a:srgbClr val="EC6602"/>
                </a:solidFill>
                <a:latin typeface="+mn-lt"/>
              </a:rPr>
              <a:t>ýhody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2231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Lacné a efektívne poskytovanie technickej podpory</a:t>
            </a:r>
          </a:p>
          <a:p>
            <a:pPr lvl="1"/>
            <a:r>
              <a:rPr lang="sk-SK" dirty="0" smtClean="0"/>
              <a:t>Expert nemusí opustiť svoje pracovisko</a:t>
            </a:r>
          </a:p>
          <a:p>
            <a:r>
              <a:rPr lang="sk-SK" dirty="0" err="1" smtClean="0"/>
              <a:t>Real-time</a:t>
            </a:r>
            <a:r>
              <a:rPr lang="sk-SK" dirty="0" smtClean="0"/>
              <a:t> komunikácia s expertami na celom svete</a:t>
            </a:r>
          </a:p>
          <a:p>
            <a:r>
              <a:rPr lang="sk-SK" dirty="0" smtClean="0"/>
              <a:t>Inovatívny d</a:t>
            </a:r>
            <a:r>
              <a:rPr lang="sk-SK" dirty="0" smtClean="0"/>
              <a:t>izajn </a:t>
            </a:r>
            <a:r>
              <a:rPr lang="sk-SK" dirty="0" smtClean="0"/>
              <a:t>umožňuje použitie na všetkých typoch </a:t>
            </a:r>
            <a:r>
              <a:rPr lang="sk-SK" dirty="0" smtClean="0"/>
              <a:t>zariadení</a:t>
            </a:r>
          </a:p>
          <a:p>
            <a:r>
              <a:rPr lang="sk-SK" dirty="0" smtClean="0"/>
              <a:t>Flexibilita a </a:t>
            </a:r>
            <a:r>
              <a:rPr lang="sk-SK" dirty="0" err="1" smtClean="0"/>
              <a:t>škálovateľnosť</a:t>
            </a:r>
            <a:r>
              <a:rPr lang="sk-SK" dirty="0" smtClean="0"/>
              <a:t> </a:t>
            </a:r>
            <a:r>
              <a:rPr lang="sk-SK" dirty="0" smtClean="0"/>
              <a:t>aplikácie</a:t>
            </a:r>
          </a:p>
          <a:p>
            <a:pPr lvl="1"/>
            <a:r>
              <a:rPr lang="sk-SK" dirty="0" smtClean="0"/>
              <a:t>Použitie v technologických, medicínskych, domácich a iných prostrediach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26" y="365125"/>
            <a:ext cx="1587864" cy="1587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48" y="4547937"/>
            <a:ext cx="2001113" cy="2001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4" y="4447781"/>
            <a:ext cx="2101269" cy="21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391" y="2819568"/>
            <a:ext cx="5057274" cy="1325563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EC6602"/>
                </a:solidFill>
                <a:latin typeface="+mn-lt"/>
              </a:rPr>
              <a:t>Ďakujem za pozornosť</a:t>
            </a:r>
            <a:r>
              <a:rPr lang="en-GB" sz="4000" b="1" dirty="0">
                <a:solidFill>
                  <a:srgbClr val="EC6602"/>
                </a:solidFill>
                <a:latin typeface="+mn-lt"/>
              </a:rPr>
              <a:t>.</a:t>
            </a:r>
            <a:endParaRPr lang="en-GB" sz="4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4" y="0"/>
            <a:ext cx="2930493" cy="1172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8" y="4457576"/>
            <a:ext cx="3843647" cy="128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96" y="67197"/>
            <a:ext cx="1312948" cy="13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3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330</TotalTime>
  <Words>170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35. Vzdialený asistent pre poskytovanie technickej podpory </vt:lpstr>
      <vt:lpstr>Motivácia</vt:lpstr>
      <vt:lpstr>Riešenie</vt:lpstr>
      <vt:lpstr>Architektúra</vt:lpstr>
      <vt:lpstr>Videoukážka</vt:lpstr>
      <vt:lpstr>Výhody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Martinezz Martinezz</dc:creator>
  <cp:lastModifiedBy>Martinezz Martinezz</cp:lastModifiedBy>
  <cp:revision>17</cp:revision>
  <dcterms:created xsi:type="dcterms:W3CDTF">2020-02-02T15:27:18Z</dcterms:created>
  <dcterms:modified xsi:type="dcterms:W3CDTF">2020-02-02T21:13:16Z</dcterms:modified>
</cp:coreProperties>
</file>